
<file path=[Content_Types].xml><?xml version="1.0" encoding="utf-8"?>
<Types xmlns="http://schemas.openxmlformats.org/package/2006/content-types"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94.xml" ContentType="application/vnd.openxmlformats-officedocument.presentationml.slide+xml"/>
  <Override PartName="/ppt/slides/slide14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6.xml" ContentType="application/vnd.openxmlformats-officedocument.presentationml.slide+xml"/>
  <Override PartName="/ppt/slides/slide83.xml" ContentType="application/vnd.openxmlformats-officedocument.presentationml.slide+xml"/>
  <Override PartName="/ppt/slides/slide120.xml" ContentType="application/vnd.openxmlformats-officedocument.presentationml.slide+xml"/>
  <Override PartName="/ppt/slides/slide131.xml" ContentType="application/vnd.openxmlformats-officedocument.presentationml.slide+xml"/>
  <Override PartName="/ppt/slides/slide218.xml" ContentType="application/vnd.openxmlformats-officedocument.presentationml.slide+xml"/>
  <Override PartName="/ppt/slides/slide25.xml" ContentType="application/vnd.openxmlformats-officedocument.presentationml.slide+xml"/>
  <Override PartName="/ppt/slides/slide72.xml" ContentType="application/vnd.openxmlformats-officedocument.presentationml.slide+xml"/>
  <Override PartName="/ppt/slides/slide207.xml" ContentType="application/vnd.openxmlformats-officedocument.presentationml.slid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69.xml" ContentType="application/vnd.openxmlformats-officedocument.presentationml.slide+xml"/>
  <Override PartName="/ppt/slides/slide221.xml" ContentType="application/vnd.openxmlformats-officedocument.presentationml.slide+xml"/>
  <Override PartName="/ppt/tableStyles.xml" ContentType="application/vnd.openxmlformats-officedocument.presentationml.tableStyles+xml"/>
  <Override PartName="/ppt/slides/slide147.xml" ContentType="application/vnd.openxmlformats-officedocument.presentationml.slide+xml"/>
  <Override PartName="/ppt/slides/slide158.xml" ContentType="application/vnd.openxmlformats-officedocument.presentationml.slide+xml"/>
  <Override PartName="/ppt/slides/slide194.xml" ContentType="application/vnd.openxmlformats-officedocument.presentationml.slide+xml"/>
  <Override PartName="/ppt/slides/slide210.xml" ContentType="application/vnd.openxmlformats-officedocument.presentationml.slide+xml"/>
  <Override PartName="/ppt/slides/slide99.xml" ContentType="application/vnd.openxmlformats-officedocument.presentationml.slide+xml"/>
  <Override PartName="/ppt/slides/slide136.xml" ContentType="application/vnd.openxmlformats-officedocument.presentationml.slide+xml"/>
  <Override PartName="/ppt/slides/slide183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125.xml" ContentType="application/vnd.openxmlformats-officedocument.presentationml.slide+xml"/>
  <Override PartName="/ppt/slides/slide172.xml" ContentType="application/vnd.openxmlformats-officedocument.presentationml.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66.xml" ContentType="application/vnd.openxmlformats-officedocument.presentationml.slide+xml"/>
  <Override PartName="/ppt/slides/slide103.xml" ContentType="application/vnd.openxmlformats-officedocument.presentationml.slide+xml"/>
  <Override PartName="/ppt/slides/slide114.xml" ContentType="application/vnd.openxmlformats-officedocument.presentationml.slide+xml"/>
  <Override PartName="/ppt/slides/slide150.xml" ContentType="application/vnd.openxmlformats-officedocument.presentationml.slide+xml"/>
  <Override PartName="/ppt/slides/slide161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55.xml" ContentType="application/vnd.openxmlformats-officedocument.presentationml.slide+xml"/>
  <Override PartName="/ppt/theme/theme2.xml" ContentType="application/vnd.openxmlformats-officedocument.them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80.xml" ContentType="application/vnd.openxmlformats-officedocument.presentationml.slide+xml"/>
  <Override PartName="/ppt/slides/slide91.xml" ContentType="application/vnd.openxmlformats-officedocument.presentationml.slide+xml"/>
  <Override PartName="/ppt/slides/slide215.xml" ContentType="application/vnd.openxmlformats-officedocument.presentationml.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199.xml" ContentType="application/vnd.openxmlformats-officedocument.presentationml.slide+xml"/>
  <Override PartName="/ppt/slides/slide204.xml" ContentType="application/vnd.openxmlformats-officedocument.presentationml.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slides/slide159.xml" ContentType="application/vnd.openxmlformats-officedocument.presentationml.slide+xml"/>
  <Override PartName="/ppt/slides/slide188.xml" ContentType="application/vnd.openxmlformats-officedocument.presentationml.slide+xml"/>
  <Override PartName="/ppt/slides/slide211.xml" ContentType="application/vnd.openxmlformats-officedocument.presentationml.slide+xml"/>
  <Override PartName="/ppt/slides/slide222.xml" ContentType="application/vnd.openxmlformats-officedocument.presentationml.slide+xml"/>
  <Default Extension="wdp" ContentType="image/vnd.ms-photo"/>
  <Override PartName="/ppt/slides/slide119.xml" ContentType="application/vnd.openxmlformats-officedocument.presentationml.slide+xml"/>
  <Override PartName="/ppt/slides/slide148.xml" ContentType="application/vnd.openxmlformats-officedocument.presentationml.slide+xml"/>
  <Override PartName="/ppt/slides/slide166.xml" ContentType="application/vnd.openxmlformats-officedocument.presentationml.slide+xml"/>
  <Override PartName="/ppt/slides/slide177.xml" ContentType="application/vnd.openxmlformats-officedocument.presentationml.slide+xml"/>
  <Override PartName="/ppt/slides/slide195.xml" ContentType="application/vnd.openxmlformats-officedocument.presentationml.slide+xml"/>
  <Override PartName="/ppt/slides/slide200.xml" ContentType="application/vnd.openxmlformats-officedocument.presentationml.slide+xml"/>
  <Override PartName="/ppt/slideLayouts/slideLayout10.xml" ContentType="application/vnd.openxmlformats-officedocument.presentationml.slideLayout+xml"/>
  <Override PartName="/ppt/comments/comment1.xml" ContentType="application/vnd.openxmlformats-officedocument.presentationml.comments+xml"/>
  <Override PartName="/ppt/slides/slide89.xml" ContentType="application/vnd.openxmlformats-officedocument.presentationml.slide+xml"/>
  <Override PartName="/ppt/slides/slide108.xml" ContentType="application/vnd.openxmlformats-officedocument.presentationml.slide+xml"/>
  <Override PartName="/ppt/slides/slide126.xml" ContentType="application/vnd.openxmlformats-officedocument.presentationml.slide+xml"/>
  <Override PartName="/ppt/slides/slide137.xml" ContentType="application/vnd.openxmlformats-officedocument.presentationml.slide+xml"/>
  <Override PartName="/ppt/slides/slide155.xml" ContentType="application/vnd.openxmlformats-officedocument.presentationml.slide+xml"/>
  <Override PartName="/ppt/slides/slide173.xml" ContentType="application/vnd.openxmlformats-officedocument.presentationml.slide+xml"/>
  <Override PartName="/ppt/slides/slide184.xml" ContentType="application/vnd.openxmlformats-officedocument.presentationml.slide+xml"/>
  <Override PartName="/ppt/slides/slide49.xml" ContentType="application/vnd.openxmlformats-officedocument.presentationml.slide+xml"/>
  <Override PartName="/ppt/slides/slide78.xml" ContentType="application/vnd.openxmlformats-officedocument.presentationml.slide+xml"/>
  <Override PartName="/ppt/slides/slide96.xml" ContentType="application/vnd.openxmlformats-officedocument.presentationml.slide+xml"/>
  <Override PartName="/ppt/slides/slide115.xml" ContentType="application/vnd.openxmlformats-officedocument.presentationml.slide+xml"/>
  <Override PartName="/ppt/slides/slide144.xml" ContentType="application/vnd.openxmlformats-officedocument.presentationml.slide+xml"/>
  <Override PartName="/ppt/slides/slide162.xml" ContentType="application/vnd.openxmlformats-officedocument.presentationml.slide+xml"/>
  <Override PartName="/ppt/slides/slide191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s/slide122.xml" ContentType="application/vnd.openxmlformats-officedocument.presentationml.slide+xml"/>
  <Override PartName="/ppt/slides/slide133.xml" ContentType="application/vnd.openxmlformats-officedocument.presentationml.slide+xml"/>
  <Override PartName="/ppt/slides/slide151.xml" ContentType="application/vnd.openxmlformats-officedocument.presentationml.slide+xml"/>
  <Override PartName="/ppt/slides/slide180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s/slide111.xml" ContentType="application/vnd.openxmlformats-officedocument.presentationml.slide+xml"/>
  <Override PartName="/ppt/slides/slide140.xml" ContentType="application/vnd.openxmlformats-officedocument.presentationml.slide+xml"/>
  <Override PartName="/ppt/slides/slide209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Override PartName="/ppt/slides/slide216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89.xml" ContentType="application/vnd.openxmlformats-officedocument.presentationml.slide+xml"/>
  <Override PartName="/ppt/slides/slide205.xml" ContentType="application/vnd.openxmlformats-officedocument.presentationml.slide+xml"/>
  <Override PartName="/ppt/slides/slide223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s/slide149.xml" ContentType="application/vnd.openxmlformats-officedocument.presentationml.slide+xml"/>
  <Override PartName="/ppt/slides/slide178.xml" ContentType="application/vnd.openxmlformats-officedocument.presentationml.slide+xml"/>
  <Override PartName="/ppt/slides/slide196.xml" ContentType="application/vnd.openxmlformats-officedocument.presentationml.slide+xml"/>
  <Override PartName="/ppt/slides/slide212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38.xml" ContentType="application/vnd.openxmlformats-officedocument.presentationml.slide+xml"/>
  <Override PartName="/ppt/slides/slide167.xml" ContentType="application/vnd.openxmlformats-officedocument.presentationml.slide+xml"/>
  <Override PartName="/ppt/slides/slide185.xml" ContentType="application/vnd.openxmlformats-officedocument.presentationml.slide+xml"/>
  <Override PartName="/ppt/slides/slide201.xml" ContentType="application/vnd.openxmlformats-officedocument.presentationml.slide+xml"/>
  <Override PartName="/ppt/commentAuthors.xml" ContentType="application/vnd.openxmlformats-officedocument.presentationml.commentAuthors+xml"/>
  <Override PartName="/ppt/comments/comment2.xml" ContentType="application/vnd.openxmlformats-officedocument.presentationml.comments+xml"/>
  <Override PartName="/ppt/slides/slide79.xml" ContentType="application/vnd.openxmlformats-officedocument.presentationml.slide+xml"/>
  <Override PartName="/ppt/slides/slide109.xml" ContentType="application/vnd.openxmlformats-officedocument.presentationml.slide+xml"/>
  <Override PartName="/ppt/slides/slide127.xml" ContentType="application/vnd.openxmlformats-officedocument.presentationml.slide+xml"/>
  <Override PartName="/ppt/slides/slide145.xml" ContentType="application/vnd.openxmlformats-officedocument.presentationml.slide+xml"/>
  <Override PartName="/ppt/slides/slide156.xml" ContentType="application/vnd.openxmlformats-officedocument.presentationml.slide+xml"/>
  <Override PartName="/ppt/slides/slide174.xml" ContentType="application/vnd.openxmlformats-officedocument.presentationml.slide+xml"/>
  <Override PartName="/ppt/slides/slide192.xml" ContentType="application/vnd.openxmlformats-officedocument.presentationml.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s/slide116.xml" ContentType="application/vnd.openxmlformats-officedocument.presentationml.slide+xml"/>
  <Override PartName="/ppt/slides/slide134.xml" ContentType="application/vnd.openxmlformats-officedocument.presentationml.slide+xml"/>
  <Override PartName="/ppt/slides/slide163.xml" ContentType="application/vnd.openxmlformats-officedocument.presentationml.slide+xml"/>
  <Override PartName="/ppt/slides/slide181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105.xml" ContentType="application/vnd.openxmlformats-officedocument.presentationml.slide+xml"/>
  <Override PartName="/ppt/slides/slide123.xml" ContentType="application/vnd.openxmlformats-officedocument.presentationml.slide+xml"/>
  <Override PartName="/ppt/slides/slide141.xml" ContentType="application/vnd.openxmlformats-officedocument.presentationml.slide+xml"/>
  <Override PartName="/ppt/slides/slide152.xml" ContentType="application/vnd.openxmlformats-officedocument.presentationml.slide+xml"/>
  <Override PartName="/ppt/slides/slide170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slides/slide112.xml" ContentType="application/vnd.openxmlformats-officedocument.presentationml.slide+xml"/>
  <Override PartName="/ppt/slides/slide130.xml" ContentType="application/vnd.openxmlformats-officedocument.presentationml.slide+xml"/>
  <Override PartName="/ppt/slides/slide217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Override PartName="/ppt/slides/slide206.xml" ContentType="application/vnd.openxmlformats-officedocument.presentationml.slide+xml"/>
  <Default Extension="jpeg" ContentType="image/jpeg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s/slide213.xml" ContentType="application/vnd.openxmlformats-officedocument.presentationml.slide+xml"/>
  <Override PartName="/ppt/slides/slide224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20.xml" ContentType="application/vnd.openxmlformats-officedocument.presentationml.slide+xml"/>
  <Override PartName="/ppt/slides/slide168.xml" ContentType="application/vnd.openxmlformats-officedocument.presentationml.slide+xml"/>
  <Override PartName="/ppt/slides/slide179.xml" ContentType="application/vnd.openxmlformats-officedocument.presentationml.slide+xml"/>
  <Override PartName="/ppt/slides/slide197.xml" ContentType="application/vnd.openxmlformats-officedocument.presentationml.slide+xml"/>
  <Override PartName="/ppt/slides/slide202.xml" ContentType="application/vnd.openxmlformats-officedocument.presentationml.slide+xml"/>
  <Override PartName="/ppt/slides/slide139.xml" ContentType="application/vnd.openxmlformats-officedocument.presentationml.slide+xml"/>
  <Override PartName="/ppt/slides/slide157.xml" ContentType="application/vnd.openxmlformats-officedocument.presentationml.slide+xml"/>
  <Override PartName="/ppt/slides/slide186.xml" ContentType="application/vnd.openxmlformats-officedocument.presentationml.slide+xml"/>
  <Override PartName="/ppt/slides/slide220.xml" ContentType="application/vnd.openxmlformats-officedocument.presentationml.slide+xml"/>
  <Override PartName="/ppt/slides/slide98.xml" ContentType="application/vnd.openxmlformats-officedocument.presentationml.slide+xml"/>
  <Override PartName="/ppt/slides/slide117.xml" ContentType="application/vnd.openxmlformats-officedocument.presentationml.slide+xml"/>
  <Override PartName="/ppt/slides/slide128.xml" ContentType="application/vnd.openxmlformats-officedocument.presentationml.slide+xml"/>
  <Override PartName="/ppt/slides/slide146.xml" ContentType="application/vnd.openxmlformats-officedocument.presentationml.slide+xml"/>
  <Override PartName="/ppt/slides/slide164.xml" ContentType="application/vnd.openxmlformats-officedocument.presentationml.slide+xml"/>
  <Override PartName="/ppt/slides/slide175.xml" ContentType="application/vnd.openxmlformats-officedocument.presentationml.slide+xml"/>
  <Override PartName="/ppt/slides/slide193.xml" ContentType="application/vnd.openxmlformats-officedocument.presentationml.slide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slides/slide87.xml" ContentType="application/vnd.openxmlformats-officedocument.presentationml.slide+xml"/>
  <Override PartName="/ppt/slides/slide106.xml" ContentType="application/vnd.openxmlformats-officedocument.presentationml.slide+xml"/>
  <Override PartName="/ppt/slides/slide124.xml" ContentType="application/vnd.openxmlformats-officedocument.presentationml.slide+xml"/>
  <Override PartName="/ppt/slides/slide135.xml" ContentType="application/vnd.openxmlformats-officedocument.presentationml.slide+xml"/>
  <Override PartName="/ppt/slides/slide153.xml" ContentType="application/vnd.openxmlformats-officedocument.presentationml.slide+xml"/>
  <Override PartName="/ppt/slides/slide171.xml" ContentType="application/vnd.openxmlformats-officedocument.presentationml.slide+xml"/>
  <Override PartName="/ppt/slides/slide182.xml" ContentType="application/vnd.openxmlformats-officedocument.presentationml.slide+xml"/>
  <Override PartName="/ppt/slides/slide29.xml" ContentType="application/vnd.openxmlformats-officedocument.presentationml.slide+xml"/>
  <Override PartName="/ppt/slides/slide76.xml" ContentType="application/vnd.openxmlformats-officedocument.presentationml.slide+xml"/>
  <Override PartName="/ppt/slides/slide113.xml" ContentType="application/vnd.openxmlformats-officedocument.presentationml.slide+xml"/>
  <Override PartName="/ppt/slides/slide160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102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43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s/slide32.xml" ContentType="application/vnd.openxmlformats-officedocument.presentationml.slide+xml"/>
  <Override PartName="/ppt/slides/slide214.xml" ContentType="application/vnd.openxmlformats-officedocument.presentationml.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s/slide187.xml" ContentType="application/vnd.openxmlformats-officedocument.presentationml.slide+xml"/>
  <Override PartName="/ppt/slides/slide198.xml" ContentType="application/vnd.openxmlformats-officedocument.presentationml.slide+xml"/>
  <Override PartName="/ppt/slides/slide203.xml" ContentType="application/vnd.openxmlformats-officedocument.presentationml.slide+xml"/>
  <Override PartName="/ppt/slides/slide129.xml" ContentType="application/vnd.openxmlformats-officedocument.presentationml.slide+xml"/>
  <Override PartName="/ppt/slides/slide176.xml" ContentType="application/vnd.openxmlformats-officedocument.presentationml.slide+xml"/>
  <Override PartName="/ppt/slides/slide118.xml" ContentType="application/vnd.openxmlformats-officedocument.presentationml.slide+xml"/>
  <Override PartName="/ppt/slides/slide165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107.xml" ContentType="application/vnd.openxmlformats-officedocument.presentationml.slide+xml"/>
  <Override PartName="/ppt/slides/slide143.xml" ContentType="application/vnd.openxmlformats-officedocument.presentationml.slide+xml"/>
  <Override PartName="/ppt/slides/slide154.xml" ContentType="application/vnd.openxmlformats-officedocument.presentationml.slide+xml"/>
  <Override PartName="/ppt/slides/slide190.xml" ContentType="application/vnd.openxmlformats-officedocument.presentationml.slide+xml"/>
  <Override PartName="/ppt/viewProps.xml" ContentType="application/vnd.openxmlformats-officedocument.presentationml.viewProps+xml"/>
  <Override PartName="/ppt/slides/slide48.xml" ContentType="application/vnd.openxmlformats-officedocument.presentationml.slide+xml"/>
  <Override PartName="/ppt/slides/slide95.xml" ContentType="application/vnd.openxmlformats-officedocument.presentationml.slide+xml"/>
  <Override PartName="/ppt/slides/slide132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121.xml" ContentType="application/vnd.openxmlformats-officedocument.presentationml.slide+xml"/>
  <Override PartName="/ppt/slides/slide208.xml" ContentType="application/vnd.openxmlformats-officedocument.presentationml.slide+xml"/>
  <Override PartName="/ppt/slides/slide219.xml" ContentType="application/vnd.openxmlformats-officedocument.presentationml.slid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62.xml" ContentType="application/vnd.openxmlformats-officedocument.presentationml.slide+xml"/>
  <Override PartName="/ppt/slides/slide110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51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26"/>
  </p:notesMasterIdLst>
  <p:handoutMasterIdLst>
    <p:handoutMasterId r:id="rId227"/>
  </p:handoutMasterIdLst>
  <p:sldIdLst>
    <p:sldId id="483" r:id="rId2"/>
    <p:sldId id="333" r:id="rId3"/>
    <p:sldId id="492" r:id="rId4"/>
    <p:sldId id="493" r:id="rId5"/>
    <p:sldId id="503" r:id="rId6"/>
    <p:sldId id="257" r:id="rId7"/>
    <p:sldId id="258" r:id="rId8"/>
    <p:sldId id="504" r:id="rId9"/>
    <p:sldId id="505" r:id="rId10"/>
    <p:sldId id="506" r:id="rId11"/>
    <p:sldId id="507" r:id="rId12"/>
    <p:sldId id="508" r:id="rId13"/>
    <p:sldId id="482" r:id="rId14"/>
    <p:sldId id="481" r:id="rId15"/>
    <p:sldId id="259" r:id="rId16"/>
    <p:sldId id="260" r:id="rId17"/>
    <p:sldId id="261" r:id="rId18"/>
    <p:sldId id="263" r:id="rId19"/>
    <p:sldId id="470" r:id="rId20"/>
    <p:sldId id="264" r:id="rId21"/>
    <p:sldId id="265" r:id="rId22"/>
    <p:sldId id="485" r:id="rId23"/>
    <p:sldId id="269" r:id="rId24"/>
    <p:sldId id="559" r:id="rId25"/>
    <p:sldId id="268" r:id="rId26"/>
    <p:sldId id="280" r:id="rId27"/>
    <p:sldId id="533" r:id="rId28"/>
    <p:sldId id="534" r:id="rId29"/>
    <p:sldId id="535" r:id="rId30"/>
    <p:sldId id="536" r:id="rId31"/>
    <p:sldId id="537" r:id="rId32"/>
    <p:sldId id="538" r:id="rId33"/>
    <p:sldId id="539" r:id="rId34"/>
    <p:sldId id="540" r:id="rId35"/>
    <p:sldId id="541" r:id="rId36"/>
    <p:sldId id="542" r:id="rId37"/>
    <p:sldId id="543" r:id="rId38"/>
    <p:sldId id="544" r:id="rId39"/>
    <p:sldId id="486" r:id="rId40"/>
    <p:sldId id="284" r:id="rId41"/>
    <p:sldId id="473" r:id="rId42"/>
    <p:sldId id="283" r:id="rId43"/>
    <p:sldId id="282" r:id="rId44"/>
    <p:sldId id="281" r:id="rId45"/>
    <p:sldId id="285" r:id="rId46"/>
    <p:sldId id="286" r:id="rId47"/>
    <p:sldId id="474" r:id="rId48"/>
    <p:sldId id="514" r:id="rId49"/>
    <p:sldId id="287" r:id="rId50"/>
    <p:sldId id="288" r:id="rId51"/>
    <p:sldId id="289" r:id="rId52"/>
    <p:sldId id="487" r:id="rId53"/>
    <p:sldId id="532" r:id="rId54"/>
    <p:sldId id="295" r:id="rId55"/>
    <p:sldId id="301" r:id="rId56"/>
    <p:sldId id="293" r:id="rId57"/>
    <p:sldId id="292" r:id="rId58"/>
    <p:sldId id="300" r:id="rId59"/>
    <p:sldId id="297" r:id="rId60"/>
    <p:sldId id="294" r:id="rId61"/>
    <p:sldId id="302" r:id="rId62"/>
    <p:sldId id="303" r:id="rId63"/>
    <p:sldId id="516" r:id="rId64"/>
    <p:sldId id="317" r:id="rId65"/>
    <p:sldId id="316" r:id="rId66"/>
    <p:sldId id="315" r:id="rId67"/>
    <p:sldId id="314" r:id="rId68"/>
    <p:sldId id="313" r:id="rId69"/>
    <p:sldId id="312" r:id="rId70"/>
    <p:sldId id="311" r:id="rId71"/>
    <p:sldId id="310" r:id="rId72"/>
    <p:sldId id="309" r:id="rId73"/>
    <p:sldId id="308" r:id="rId74"/>
    <p:sldId id="307" r:id="rId75"/>
    <p:sldId id="306" r:id="rId76"/>
    <p:sldId id="305" r:id="rId77"/>
    <p:sldId id="330" r:id="rId78"/>
    <p:sldId id="329" r:id="rId79"/>
    <p:sldId id="328" r:id="rId80"/>
    <p:sldId id="332" r:id="rId81"/>
    <p:sldId id="327" r:id="rId82"/>
    <p:sldId id="326" r:id="rId83"/>
    <p:sldId id="325" r:id="rId84"/>
    <p:sldId id="324" r:id="rId85"/>
    <p:sldId id="323" r:id="rId86"/>
    <p:sldId id="322" r:id="rId87"/>
    <p:sldId id="321" r:id="rId88"/>
    <p:sldId id="320" r:id="rId89"/>
    <p:sldId id="345" r:id="rId90"/>
    <p:sldId id="344" r:id="rId91"/>
    <p:sldId id="343" r:id="rId92"/>
    <p:sldId id="342" r:id="rId93"/>
    <p:sldId id="341" r:id="rId94"/>
    <p:sldId id="340" r:id="rId95"/>
    <p:sldId id="557" r:id="rId96"/>
    <p:sldId id="451" r:id="rId97"/>
    <p:sldId id="450" r:id="rId98"/>
    <p:sldId id="448" r:id="rId99"/>
    <p:sldId id="447" r:id="rId100"/>
    <p:sldId id="446" r:id="rId101"/>
    <p:sldId id="452" r:id="rId102"/>
    <p:sldId id="488" r:id="rId103"/>
    <p:sldId id="346" r:id="rId104"/>
    <p:sldId id="347" r:id="rId105"/>
    <p:sldId id="348" r:id="rId106"/>
    <p:sldId id="349" r:id="rId107"/>
    <p:sldId id="351" r:id="rId108"/>
    <p:sldId id="339" r:id="rId109"/>
    <p:sldId id="338" r:id="rId110"/>
    <p:sldId id="337" r:id="rId111"/>
    <p:sldId id="336" r:id="rId112"/>
    <p:sldId id="319" r:id="rId113"/>
    <p:sldId id="335" r:id="rId114"/>
    <p:sldId id="334" r:id="rId115"/>
    <p:sldId id="376" r:id="rId116"/>
    <p:sldId id="375" r:id="rId117"/>
    <p:sldId id="374" r:id="rId118"/>
    <p:sldId id="373" r:id="rId119"/>
    <p:sldId id="372" r:id="rId120"/>
    <p:sldId id="371" r:id="rId121"/>
    <p:sldId id="370" r:id="rId122"/>
    <p:sldId id="369" r:id="rId123"/>
    <p:sldId id="368" r:id="rId124"/>
    <p:sldId id="367" r:id="rId125"/>
    <p:sldId id="366" r:id="rId126"/>
    <p:sldId id="365" r:id="rId127"/>
    <p:sldId id="364" r:id="rId128"/>
    <p:sldId id="363" r:id="rId129"/>
    <p:sldId id="362" r:id="rId130"/>
    <p:sldId id="361" r:id="rId131"/>
    <p:sldId id="360" r:id="rId132"/>
    <p:sldId id="359" r:id="rId133"/>
    <p:sldId id="357" r:id="rId134"/>
    <p:sldId id="356" r:id="rId135"/>
    <p:sldId id="355" r:id="rId136"/>
    <p:sldId id="354" r:id="rId137"/>
    <p:sldId id="352" r:id="rId138"/>
    <p:sldId id="304" r:id="rId139"/>
    <p:sldId id="393" r:id="rId140"/>
    <p:sldId id="392" r:id="rId141"/>
    <p:sldId id="391" r:id="rId142"/>
    <p:sldId id="390" r:id="rId143"/>
    <p:sldId id="389" r:id="rId144"/>
    <p:sldId id="388" r:id="rId145"/>
    <p:sldId id="387" r:id="rId146"/>
    <p:sldId id="386" r:id="rId147"/>
    <p:sldId id="385" r:id="rId148"/>
    <p:sldId id="499" r:id="rId149"/>
    <p:sldId id="442" r:id="rId150"/>
    <p:sldId id="440" r:id="rId151"/>
    <p:sldId id="439" r:id="rId152"/>
    <p:sldId id="441" r:id="rId153"/>
    <p:sldId id="443" r:id="rId154"/>
    <p:sldId id="444" r:id="rId155"/>
    <p:sldId id="489" r:id="rId156"/>
    <p:sldId id="384" r:id="rId157"/>
    <p:sldId id="383" r:id="rId158"/>
    <p:sldId id="382" r:id="rId159"/>
    <p:sldId id="381" r:id="rId160"/>
    <p:sldId id="377" r:id="rId161"/>
    <p:sldId id="380" r:id="rId162"/>
    <p:sldId id="378" r:id="rId163"/>
    <p:sldId id="379" r:id="rId164"/>
    <p:sldId id="394" r:id="rId165"/>
    <p:sldId id="424" r:id="rId166"/>
    <p:sldId id="423" r:id="rId167"/>
    <p:sldId id="422" r:id="rId168"/>
    <p:sldId id="421" r:id="rId169"/>
    <p:sldId id="420" r:id="rId170"/>
    <p:sldId id="419" r:id="rId171"/>
    <p:sldId id="418" r:id="rId172"/>
    <p:sldId id="417" r:id="rId173"/>
    <p:sldId id="416" r:id="rId174"/>
    <p:sldId id="415" r:id="rId175"/>
    <p:sldId id="414" r:id="rId176"/>
    <p:sldId id="413" r:id="rId177"/>
    <p:sldId id="412" r:id="rId178"/>
    <p:sldId id="411" r:id="rId179"/>
    <p:sldId id="410" r:id="rId180"/>
    <p:sldId id="409" r:id="rId181"/>
    <p:sldId id="408" r:id="rId182"/>
    <p:sldId id="407" r:id="rId183"/>
    <p:sldId id="406" r:id="rId184"/>
    <p:sldId id="405" r:id="rId185"/>
    <p:sldId id="404" r:id="rId186"/>
    <p:sldId id="403" r:id="rId187"/>
    <p:sldId id="402" r:id="rId188"/>
    <p:sldId id="401" r:id="rId189"/>
    <p:sldId id="400" r:id="rId190"/>
    <p:sldId id="399" r:id="rId191"/>
    <p:sldId id="398" r:id="rId192"/>
    <p:sldId id="397" r:id="rId193"/>
    <p:sldId id="395" r:id="rId194"/>
    <p:sldId id="396" r:id="rId195"/>
    <p:sldId id="438" r:id="rId196"/>
    <p:sldId id="437" r:id="rId197"/>
    <p:sldId id="558" r:id="rId198"/>
    <p:sldId id="436" r:id="rId199"/>
    <p:sldId id="435" r:id="rId200"/>
    <p:sldId id="434" r:id="rId201"/>
    <p:sldId id="433" r:id="rId202"/>
    <p:sldId id="432" r:id="rId203"/>
    <p:sldId id="431" r:id="rId204"/>
    <p:sldId id="490" r:id="rId205"/>
    <p:sldId id="430" r:id="rId206"/>
    <p:sldId id="429" r:id="rId207"/>
    <p:sldId id="428" r:id="rId208"/>
    <p:sldId id="427" r:id="rId209"/>
    <p:sldId id="426" r:id="rId210"/>
    <p:sldId id="425" r:id="rId211"/>
    <p:sldId id="459" r:id="rId212"/>
    <p:sldId id="457" r:id="rId213"/>
    <p:sldId id="456" r:id="rId214"/>
    <p:sldId id="455" r:id="rId215"/>
    <p:sldId id="469" r:id="rId216"/>
    <p:sldId id="468" r:id="rId217"/>
    <p:sldId id="467" r:id="rId218"/>
    <p:sldId id="551" r:id="rId219"/>
    <p:sldId id="552" r:id="rId220"/>
    <p:sldId id="553" r:id="rId221"/>
    <p:sldId id="554" r:id="rId222"/>
    <p:sldId id="555" r:id="rId223"/>
    <p:sldId id="556" r:id="rId224"/>
    <p:sldId id="491" r:id="rId225"/>
  </p:sldIdLst>
  <p:sldSz cx="12192000" cy="6858000"/>
  <p:notesSz cx="6797675" cy="9928225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未命名的章節" id="{E68600D4-82F6-42C2-BBBB-051935B7DF9F}">
          <p14:sldIdLst>
            <p14:sldId id="483"/>
            <p14:sldId id="333"/>
            <p14:sldId id="492"/>
            <p14:sldId id="493"/>
          </p14:sldIdLst>
        </p14:section>
        <p14:section name="學校-設定校本規準" id="{E95B7EED-2F42-4D1E-ADB7-42A19AE16F82}">
          <p14:sldIdLst>
            <p14:sldId id="503"/>
            <p14:sldId id="257"/>
            <p14:sldId id="258"/>
            <p14:sldId id="504"/>
            <p14:sldId id="505"/>
            <p14:sldId id="506"/>
            <p14:sldId id="507"/>
            <p14:sldId id="508"/>
            <p14:sldId id="482"/>
            <p14:sldId id="481"/>
            <p14:sldId id="259"/>
            <p14:sldId id="260"/>
            <p14:sldId id="261"/>
            <p14:sldId id="263"/>
            <p14:sldId id="470"/>
            <p14:sldId id="264"/>
            <p14:sldId id="265"/>
          </p14:sldIdLst>
        </p14:section>
        <p14:section name="教師-設定期望名單" id="{2B3FD4CE-CD65-4713-8921-3C24DCC36D62}">
          <p14:sldIdLst>
            <p14:sldId id="485"/>
          </p14:sldIdLst>
        </p14:section>
        <p14:section name="學校-評鑑/認證期程設定" id="{BE4801CA-80B1-458D-A751-0EEDC4FA613C}">
          <p14:sldIdLst>
            <p14:sldId id="269"/>
            <p14:sldId id="559"/>
            <p14:sldId id="268"/>
            <p14:sldId id="280"/>
            <p14:sldId id="533"/>
            <p14:sldId id="534"/>
            <p14:sldId id="535"/>
            <p14:sldId id="536"/>
            <p14:sldId id="537"/>
            <p14:sldId id="538"/>
            <p14:sldId id="539"/>
            <p14:sldId id="540"/>
            <p14:sldId id="541"/>
            <p14:sldId id="542"/>
            <p14:sldId id="543"/>
            <p14:sldId id="544"/>
            <p14:sldId id="486"/>
            <p14:sldId id="284"/>
            <p14:sldId id="473"/>
          </p14:sldIdLst>
        </p14:section>
        <p14:section name="教師-期望名單配對" id="{AD33A031-2983-4905-8CFF-AD1517A40FB0}">
          <p14:sldIdLst>
            <p14:sldId id="283"/>
            <p14:sldId id="282"/>
            <p14:sldId id="281"/>
            <p14:sldId id="285"/>
            <p14:sldId id="286"/>
            <p14:sldId id="474"/>
          </p14:sldIdLst>
        </p14:section>
        <p14:section name="教師-手動配對" id="{D3D61B2C-FA4C-4B0A-971D-DAF9830A8E5A}">
          <p14:sldIdLst>
            <p14:sldId id="514"/>
            <p14:sldId id="287"/>
            <p14:sldId id="288"/>
            <p14:sldId id="289"/>
            <p14:sldId id="487"/>
            <p14:sldId id="532"/>
          </p14:sldIdLst>
        </p14:section>
        <p14:section name="教師1號-填寫自評表" id="{CB18AEC8-7042-40AE-AB8C-F898411E467E}">
          <p14:sldIdLst>
            <p14:sldId id="295"/>
            <p14:sldId id="301"/>
            <p14:sldId id="293"/>
            <p14:sldId id="292"/>
            <p14:sldId id="300"/>
          </p14:sldIdLst>
        </p14:section>
        <p14:section name="教師2號-審查自評表" id="{85453A28-55D9-4E3B-B828-7E7CB318C334}">
          <p14:sldIdLst>
            <p14:sldId id="297"/>
            <p14:sldId id="294"/>
            <p14:sldId id="302"/>
            <p14:sldId id="303"/>
            <p14:sldId id="516"/>
            <p14:sldId id="317"/>
          </p14:sldIdLst>
        </p14:section>
        <p14:section name="教師1號-填寫觀察前會談紀錄表" id="{44424D97-83A8-494B-AAA1-8BAAD5DB53EE}">
          <p14:sldIdLst>
            <p14:sldId id="316"/>
            <p14:sldId id="315"/>
            <p14:sldId id="314"/>
          </p14:sldIdLst>
        </p14:section>
        <p14:section name="教師2號-填寫教學觀察紀錄表" id="{C410BDD1-AA46-4C87-929B-70D21ADD412B}">
          <p14:sldIdLst>
            <p14:sldId id="313"/>
            <p14:sldId id="312"/>
            <p14:sldId id="311"/>
            <p14:sldId id="310"/>
          </p14:sldIdLst>
        </p14:section>
        <p14:section name="教師2號-填寫觀察後回饋會談紀錄表" id="{2374CC5A-CB27-4F7E-95F6-CFD70E39B01B}">
          <p14:sldIdLst>
            <p14:sldId id="309"/>
            <p14:sldId id="308"/>
            <p14:sldId id="307"/>
          </p14:sldIdLst>
        </p14:section>
        <p14:section name="教師2號-填寫教學檔案評量紀錄表" id="{98A35311-F8C9-4149-BB59-9726B3667829}">
          <p14:sldIdLst>
            <p14:sldId id="306"/>
            <p14:sldId id="305"/>
            <p14:sldId id="330"/>
            <p14:sldId id="329"/>
            <p14:sldId id="328"/>
          </p14:sldIdLst>
        </p14:section>
        <p14:section name="教師2號-填寫綜合報告表" id="{10C41B0D-CFBA-40BD-A179-9ADD858AECD1}">
          <p14:sldIdLst>
            <p14:sldId id="332"/>
            <p14:sldId id="327"/>
            <p14:sldId id="326"/>
            <p14:sldId id="325"/>
            <p14:sldId id="324"/>
            <p14:sldId id="323"/>
          </p14:sldIdLst>
        </p14:section>
        <p14:section name="教師1號-填寫專業成長計畫" id="{A783E139-60C8-4350-83C0-D1897BA1368F}">
          <p14:sldIdLst>
            <p14:sldId id="322"/>
            <p14:sldId id="321"/>
            <p14:sldId id="320"/>
            <p14:sldId id="345"/>
          </p14:sldIdLst>
        </p14:section>
        <p14:section name="教師2號-審查教師1號專業成長計畫" id="{7E106F59-0D60-4828-B2F7-525A3E77DC68}">
          <p14:sldIdLst>
            <p14:sldId id="344"/>
            <p14:sldId id="343"/>
            <p14:sldId id="342"/>
            <p14:sldId id="341"/>
            <p14:sldId id="340"/>
            <p14:sldId id="557"/>
            <p14:sldId id="451"/>
            <p14:sldId id="450"/>
            <p14:sldId id="448"/>
            <p14:sldId id="447"/>
            <p14:sldId id="446"/>
            <p14:sldId id="452"/>
            <p14:sldId id="488"/>
          </p14:sldIdLst>
        </p14:section>
        <p14:section name="進階認證-5號教師填寫自評表" id="{D071B971-1F68-4CCA-AAA9-FB131F71351B}">
          <p14:sldIdLst>
            <p14:sldId id="346"/>
            <p14:sldId id="347"/>
            <p14:sldId id="348"/>
            <p14:sldId id="349"/>
            <p14:sldId id="351"/>
            <p14:sldId id="339"/>
            <p14:sldId id="338"/>
            <p14:sldId id="337"/>
            <p14:sldId id="336"/>
            <p14:sldId id="319"/>
            <p14:sldId id="335"/>
            <p14:sldId id="334"/>
            <p14:sldId id="376"/>
            <p14:sldId id="375"/>
            <p14:sldId id="374"/>
            <p14:sldId id="373"/>
            <p14:sldId id="372"/>
            <p14:sldId id="371"/>
            <p14:sldId id="370"/>
            <p14:sldId id="369"/>
            <p14:sldId id="368"/>
            <p14:sldId id="367"/>
            <p14:sldId id="366"/>
            <p14:sldId id="365"/>
            <p14:sldId id="364"/>
            <p14:sldId id="363"/>
            <p14:sldId id="362"/>
            <p14:sldId id="361"/>
            <p14:sldId id="360"/>
            <p14:sldId id="359"/>
            <p14:sldId id="357"/>
            <p14:sldId id="356"/>
            <p14:sldId id="355"/>
            <p14:sldId id="354"/>
            <p14:sldId id="352"/>
            <p14:sldId id="304"/>
            <p14:sldId id="393"/>
            <p14:sldId id="392"/>
            <p14:sldId id="391"/>
            <p14:sldId id="390"/>
            <p14:sldId id="389"/>
            <p14:sldId id="388"/>
            <p14:sldId id="387"/>
            <p14:sldId id="386"/>
            <p14:sldId id="385"/>
            <p14:sldId id="499"/>
            <p14:sldId id="442"/>
            <p14:sldId id="440"/>
            <p14:sldId id="439"/>
            <p14:sldId id="441"/>
            <p14:sldId id="443"/>
            <p14:sldId id="444"/>
            <p14:sldId id="489"/>
          </p14:sldIdLst>
        </p14:section>
        <p14:section name="教輔認證" id="{7E9B1900-E7ED-4A11-AF4A-C9CAE8293C1B}">
          <p14:sldIdLst>
            <p14:sldId id="384"/>
            <p14:sldId id="383"/>
            <p14:sldId id="382"/>
            <p14:sldId id="381"/>
            <p14:sldId id="377"/>
            <p14:sldId id="380"/>
            <p14:sldId id="378"/>
            <p14:sldId id="379"/>
            <p14:sldId id="394"/>
            <p14:sldId id="424"/>
            <p14:sldId id="423"/>
            <p14:sldId id="422"/>
            <p14:sldId id="421"/>
            <p14:sldId id="420"/>
            <p14:sldId id="419"/>
            <p14:sldId id="418"/>
            <p14:sldId id="417"/>
            <p14:sldId id="416"/>
            <p14:sldId id="415"/>
            <p14:sldId id="414"/>
            <p14:sldId id="413"/>
            <p14:sldId id="412"/>
            <p14:sldId id="411"/>
            <p14:sldId id="410"/>
            <p14:sldId id="409"/>
            <p14:sldId id="408"/>
            <p14:sldId id="407"/>
            <p14:sldId id="406"/>
            <p14:sldId id="405"/>
            <p14:sldId id="404"/>
            <p14:sldId id="403"/>
            <p14:sldId id="402"/>
            <p14:sldId id="401"/>
            <p14:sldId id="400"/>
            <p14:sldId id="399"/>
            <p14:sldId id="398"/>
            <p14:sldId id="397"/>
            <p14:sldId id="395"/>
            <p14:sldId id="396"/>
            <p14:sldId id="438"/>
            <p14:sldId id="437"/>
            <p14:sldId id="558"/>
            <p14:sldId id="436"/>
            <p14:sldId id="435"/>
            <p14:sldId id="434"/>
            <p14:sldId id="433"/>
            <p14:sldId id="432"/>
            <p14:sldId id="431"/>
            <p14:sldId id="490"/>
          </p14:sldIdLst>
        </p14:section>
        <p14:section name="學校-實作審查" id="{0643756E-1779-4C74-B349-D03B646866EA}">
          <p14:sldIdLst>
            <p14:sldId id="430"/>
            <p14:sldId id="429"/>
            <p14:sldId id="428"/>
            <p14:sldId id="427"/>
            <p14:sldId id="426"/>
            <p14:sldId id="425"/>
            <p14:sldId id="459"/>
            <p14:sldId id="457"/>
            <p14:sldId id="456"/>
            <p14:sldId id="455"/>
            <p14:sldId id="469"/>
            <p14:sldId id="468"/>
            <p14:sldId id="467"/>
            <p14:sldId id="551"/>
            <p14:sldId id="552"/>
            <p14:sldId id="553"/>
            <p14:sldId id="554"/>
            <p14:sldId id="555"/>
            <p14:sldId id="556"/>
            <p14:sldId id="491"/>
          </p14:sldIdLst>
        </p14:section>
      </p14:sectionLst>
    </p:ex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123" initials="1" lastIdx="2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CC00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87" autoAdjust="0"/>
    <p:restoredTop sz="94660"/>
  </p:normalViewPr>
  <p:slideViewPr>
    <p:cSldViewPr snapToGrid="0">
      <p:cViewPr varScale="1">
        <p:scale>
          <a:sx n="72" d="100"/>
          <a:sy n="72" d="100"/>
        </p:scale>
        <p:origin x="-654" y="-1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70" Type="http://schemas.openxmlformats.org/officeDocument/2006/relationships/slide" Target="slides/slide169.xml"/><Relationship Id="rId191" Type="http://schemas.openxmlformats.org/officeDocument/2006/relationships/slide" Target="slides/slide190.xml"/><Relationship Id="rId205" Type="http://schemas.openxmlformats.org/officeDocument/2006/relationships/slide" Target="slides/slide204.xml"/><Relationship Id="rId226" Type="http://schemas.openxmlformats.org/officeDocument/2006/relationships/notesMaster" Target="notesMasters/notesMaster1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81" Type="http://schemas.openxmlformats.org/officeDocument/2006/relationships/slide" Target="slides/slide180.xml"/><Relationship Id="rId216" Type="http://schemas.openxmlformats.org/officeDocument/2006/relationships/slide" Target="slides/slide215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55" Type="http://schemas.openxmlformats.org/officeDocument/2006/relationships/slide" Target="slides/slide154.xml"/><Relationship Id="rId171" Type="http://schemas.openxmlformats.org/officeDocument/2006/relationships/slide" Target="slides/slide170.xml"/><Relationship Id="rId176" Type="http://schemas.openxmlformats.org/officeDocument/2006/relationships/slide" Target="slides/slide175.xml"/><Relationship Id="rId192" Type="http://schemas.openxmlformats.org/officeDocument/2006/relationships/slide" Target="slides/slide191.xml"/><Relationship Id="rId197" Type="http://schemas.openxmlformats.org/officeDocument/2006/relationships/slide" Target="slides/slide196.xml"/><Relationship Id="rId206" Type="http://schemas.openxmlformats.org/officeDocument/2006/relationships/slide" Target="slides/slide205.xml"/><Relationship Id="rId227" Type="http://schemas.openxmlformats.org/officeDocument/2006/relationships/handoutMaster" Target="handoutMasters/handoutMaster1.xml"/><Relationship Id="rId201" Type="http://schemas.openxmlformats.org/officeDocument/2006/relationships/slide" Target="slides/slide200.xml"/><Relationship Id="rId222" Type="http://schemas.openxmlformats.org/officeDocument/2006/relationships/slide" Target="slides/slide221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61" Type="http://schemas.openxmlformats.org/officeDocument/2006/relationships/slide" Target="slides/slide160.xml"/><Relationship Id="rId166" Type="http://schemas.openxmlformats.org/officeDocument/2006/relationships/slide" Target="slides/slide165.xml"/><Relationship Id="rId182" Type="http://schemas.openxmlformats.org/officeDocument/2006/relationships/slide" Target="slides/slide181.xml"/><Relationship Id="rId187" Type="http://schemas.openxmlformats.org/officeDocument/2006/relationships/slide" Target="slides/slide186.xml"/><Relationship Id="rId217" Type="http://schemas.openxmlformats.org/officeDocument/2006/relationships/slide" Target="slides/slide2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12" Type="http://schemas.openxmlformats.org/officeDocument/2006/relationships/slide" Target="slides/slide211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slide" Target="slides/slide150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198" Type="http://schemas.openxmlformats.org/officeDocument/2006/relationships/slide" Target="slides/slide197.xml"/><Relationship Id="rId172" Type="http://schemas.openxmlformats.org/officeDocument/2006/relationships/slide" Target="slides/slide171.xml"/><Relationship Id="rId193" Type="http://schemas.openxmlformats.org/officeDocument/2006/relationships/slide" Target="slides/slide192.xml"/><Relationship Id="rId202" Type="http://schemas.openxmlformats.org/officeDocument/2006/relationships/slide" Target="slides/slide201.xml"/><Relationship Id="rId207" Type="http://schemas.openxmlformats.org/officeDocument/2006/relationships/slide" Target="slides/slide206.xml"/><Relationship Id="rId223" Type="http://schemas.openxmlformats.org/officeDocument/2006/relationships/slide" Target="slides/slide222.xml"/><Relationship Id="rId228" Type="http://schemas.openxmlformats.org/officeDocument/2006/relationships/commentAuthors" Target="commentAuthors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slide" Target="slides/slide187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slide" Target="slides/slide161.xml"/><Relationship Id="rId183" Type="http://schemas.openxmlformats.org/officeDocument/2006/relationships/slide" Target="slides/slide182.xml"/><Relationship Id="rId213" Type="http://schemas.openxmlformats.org/officeDocument/2006/relationships/slide" Target="slides/slide212.xml"/><Relationship Id="rId218" Type="http://schemas.openxmlformats.org/officeDocument/2006/relationships/slide" Target="slides/slide217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4" Type="http://schemas.openxmlformats.org/officeDocument/2006/relationships/slide" Target="slides/slide193.xml"/><Relationship Id="rId199" Type="http://schemas.openxmlformats.org/officeDocument/2006/relationships/slide" Target="slides/slide198.xml"/><Relationship Id="rId203" Type="http://schemas.openxmlformats.org/officeDocument/2006/relationships/slide" Target="slides/slide202.xml"/><Relationship Id="rId208" Type="http://schemas.openxmlformats.org/officeDocument/2006/relationships/slide" Target="slides/slide207.xml"/><Relationship Id="rId229" Type="http://schemas.openxmlformats.org/officeDocument/2006/relationships/presProps" Target="presProps.xml"/><Relationship Id="rId19" Type="http://schemas.openxmlformats.org/officeDocument/2006/relationships/slide" Target="slides/slide18.xml"/><Relationship Id="rId224" Type="http://schemas.openxmlformats.org/officeDocument/2006/relationships/slide" Target="slides/slide223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slide" Target="slides/slide183.xml"/><Relationship Id="rId189" Type="http://schemas.openxmlformats.org/officeDocument/2006/relationships/slide" Target="slides/slide188.xml"/><Relationship Id="rId219" Type="http://schemas.openxmlformats.org/officeDocument/2006/relationships/slide" Target="slides/slide218.xml"/><Relationship Id="rId3" Type="http://schemas.openxmlformats.org/officeDocument/2006/relationships/slide" Target="slides/slide2.xml"/><Relationship Id="rId214" Type="http://schemas.openxmlformats.org/officeDocument/2006/relationships/slide" Target="slides/slide213.xml"/><Relationship Id="rId230" Type="http://schemas.openxmlformats.org/officeDocument/2006/relationships/viewProps" Target="viewProps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79" Type="http://schemas.openxmlformats.org/officeDocument/2006/relationships/slide" Target="slides/slide178.xml"/><Relationship Id="rId195" Type="http://schemas.openxmlformats.org/officeDocument/2006/relationships/slide" Target="slides/slide194.xml"/><Relationship Id="rId209" Type="http://schemas.openxmlformats.org/officeDocument/2006/relationships/slide" Target="slides/slide208.xml"/><Relationship Id="rId190" Type="http://schemas.openxmlformats.org/officeDocument/2006/relationships/slide" Target="slides/slide189.xml"/><Relationship Id="rId204" Type="http://schemas.openxmlformats.org/officeDocument/2006/relationships/slide" Target="slides/slide203.xml"/><Relationship Id="rId220" Type="http://schemas.openxmlformats.org/officeDocument/2006/relationships/slide" Target="slides/slide219.xml"/><Relationship Id="rId225" Type="http://schemas.openxmlformats.org/officeDocument/2006/relationships/slide" Target="slides/slide224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185" Type="http://schemas.openxmlformats.org/officeDocument/2006/relationships/slide" Target="slides/slide18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80" Type="http://schemas.openxmlformats.org/officeDocument/2006/relationships/slide" Target="slides/slide179.xml"/><Relationship Id="rId210" Type="http://schemas.openxmlformats.org/officeDocument/2006/relationships/slide" Target="slides/slide209.xml"/><Relationship Id="rId215" Type="http://schemas.openxmlformats.org/officeDocument/2006/relationships/slide" Target="slides/slide214.xml"/><Relationship Id="rId26" Type="http://schemas.openxmlformats.org/officeDocument/2006/relationships/slide" Target="slides/slide25.xml"/><Relationship Id="rId231" Type="http://schemas.openxmlformats.org/officeDocument/2006/relationships/theme" Target="theme/theme1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slide" Target="slides/slide174.xml"/><Relationship Id="rId196" Type="http://schemas.openxmlformats.org/officeDocument/2006/relationships/slide" Target="slides/slide195.xml"/><Relationship Id="rId200" Type="http://schemas.openxmlformats.org/officeDocument/2006/relationships/slide" Target="slides/slide199.xml"/><Relationship Id="rId16" Type="http://schemas.openxmlformats.org/officeDocument/2006/relationships/slide" Target="slides/slide15.xml"/><Relationship Id="rId221" Type="http://schemas.openxmlformats.org/officeDocument/2006/relationships/slide" Target="slides/slide220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186" Type="http://schemas.openxmlformats.org/officeDocument/2006/relationships/slide" Target="slides/slide185.xml"/><Relationship Id="rId211" Type="http://schemas.openxmlformats.org/officeDocument/2006/relationships/slide" Target="slides/slide210.xml"/><Relationship Id="rId232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6-12-21T10:12:33.231" idx="1">
    <p:pos x="10" y="10"/>
    <p:text/>
    <p:extLst>
      <p:ext uri="{C676402C-5697-4E1C-873F-D02D1690AC5C}">
        <p15:threadingInfo xmlns:p15="http://schemas.microsoft.com/office/powerpoint/2012/main" xmlns="" timeZoneBias="-48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6-12-21T11:17:42.063" idx="2">
    <p:pos x="7167" y="165"/>
    <p:text/>
    <p:extLst>
      <p:ext uri="{C676402C-5697-4E1C-873F-D02D1690AC5C}">
        <p15:threadingInfo xmlns:p15="http://schemas.microsoft.com/office/powerpoint/2012/main" xmlns="" timeZoneBias="-48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 dirty="0">
              <a:ea typeface="微軟正黑體" panose="020B0604030504040204" pitchFamily="34" charset="-120"/>
            </a:endParaRPr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498F4F-4810-4D6C-AE7E-97EB2288B9C9}" type="datetimeFigureOut">
              <a:rPr lang="zh-TW" altLang="en-US" smtClean="0">
                <a:ea typeface="微軟正黑體" panose="020B0604030504040204" pitchFamily="34" charset="-120"/>
              </a:rPr>
              <a:pPr/>
              <a:t>2016/12/28</a:t>
            </a:fld>
            <a:endParaRPr lang="zh-TW" altLang="en-US" dirty="0">
              <a:ea typeface="微軟正黑體" panose="020B0604030504040204" pitchFamily="34" charset="-120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 dirty="0">
              <a:ea typeface="微軟正黑體" panose="020B0604030504040204" pitchFamily="34" charset="-120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44CB60-A32C-4517-8DBB-9699CAF8A7DA}" type="slidenum">
              <a:rPr lang="zh-TW" altLang="en-US" smtClean="0">
                <a:ea typeface="微軟正黑體" panose="020B0604030504040204" pitchFamily="34" charset="-120"/>
              </a:rPr>
              <a:pPr/>
              <a:t>‹#›</a:t>
            </a:fld>
            <a:endParaRPr lang="zh-TW" altLang="en-US" dirty="0"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950879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a typeface="微軟正黑體" panose="020B0604030504040204" pitchFamily="34" charset="-120"/>
              </a:defRPr>
            </a:lvl1pPr>
          </a:lstStyle>
          <a:p>
            <a:endParaRPr lang="zh-TW" altLang="en-US" dirty="0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ea typeface="微軟正黑體" panose="020B0604030504040204" pitchFamily="34" charset="-120"/>
              </a:defRPr>
            </a:lvl1pPr>
          </a:lstStyle>
          <a:p>
            <a:fld id="{63694A62-1A35-41D1-830F-D2A1D6C55606}" type="datetimeFigureOut">
              <a:rPr lang="zh-TW" altLang="en-US" smtClean="0"/>
              <a:pPr/>
              <a:t>2016/12/28</a:t>
            </a:fld>
            <a:endParaRPr lang="zh-TW" altLang="en-US" dirty="0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 dirty="0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a typeface="微軟正黑體" panose="020B0604030504040204" pitchFamily="34" charset="-120"/>
              </a:defRPr>
            </a:lvl1pPr>
          </a:lstStyle>
          <a:p>
            <a:endParaRPr lang="zh-TW" altLang="en-US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ea typeface="微軟正黑體" panose="020B0604030504040204" pitchFamily="34" charset="-120"/>
              </a:defRPr>
            </a:lvl1pPr>
          </a:lstStyle>
          <a:p>
            <a:fld id="{B284FCB0-E82C-4059-A5DB-9AE4AFDE7270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17909655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微軟正黑體" panose="020B0604030504040204" pitchFamily="34" charset="-120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微軟正黑體" panose="020B0604030504040204" pitchFamily="34" charset="-120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微軟正黑體" panose="020B0604030504040204" pitchFamily="34" charset="-120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微軟正黑體" panose="020B0604030504040204" pitchFamily="34" charset="-120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微軟正黑體" panose="020B0604030504040204" pitchFamily="34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4FCB0-E82C-4059-A5DB-9AE4AFDE7270}" type="slidenum">
              <a:rPr lang="zh-TW" altLang="en-US" smtClean="0"/>
              <a:pPr/>
              <a:t>1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42231550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4FCB0-E82C-4059-A5DB-9AE4AFDE7270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2087004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4FCB0-E82C-4059-A5DB-9AE4AFDE7270}" type="slidenum">
              <a:rPr lang="zh-TW" altLang="en-US" smtClean="0"/>
              <a:pPr/>
              <a:t>4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17633888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4FCB0-E82C-4059-A5DB-9AE4AFDE7270}" type="slidenum">
              <a:rPr lang="zh-TW" altLang="en-US" smtClean="0"/>
              <a:pPr/>
              <a:t>34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4076770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12057-8308-4DFB-9D06-CA3F35D4A12D}" type="datetime1">
              <a:rPr lang="zh-TW" altLang="en-US" smtClean="0"/>
              <a:pPr/>
              <a:t>2016/12/28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062E0-B2FC-4B35-AC01-19F28AF2DAE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8377433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25585-CB26-4596-B648-2F7A8474F0E7}" type="datetime1">
              <a:rPr lang="zh-TW" altLang="en-US" smtClean="0"/>
              <a:pPr/>
              <a:t>2016/12/28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062E0-B2FC-4B35-AC01-19F28AF2DAE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880813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5C8D0-F733-418E-89F2-A3D901E50837}" type="datetime1">
              <a:rPr lang="zh-TW" altLang="en-US" smtClean="0"/>
              <a:pPr/>
              <a:t>2016/12/28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062E0-B2FC-4B35-AC01-19F28AF2DAE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7249687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DA859-B035-4613-B697-38A300C1B214}" type="datetime1">
              <a:rPr lang="zh-TW" altLang="en-US" smtClean="0"/>
              <a:pPr/>
              <a:t>2016/12/28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062E0-B2FC-4B35-AC01-19F28AF2DAE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7042984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E33A8-CD51-4A42-A6C4-858657B0A7CC}" type="datetime1">
              <a:rPr lang="zh-TW" altLang="en-US" smtClean="0"/>
              <a:pPr/>
              <a:t>2016/12/28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062E0-B2FC-4B35-AC01-19F28AF2DAE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8672309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3710D-9AC6-46B0-BD20-8A9DCA51835A}" type="datetime1">
              <a:rPr lang="zh-TW" altLang="en-US" smtClean="0"/>
              <a:pPr/>
              <a:t>2016/12/28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062E0-B2FC-4B35-AC01-19F28AF2DAE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653593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FCBC7-816C-4AB4-A6E7-8F50450B9BCB}" type="datetime1">
              <a:rPr lang="zh-TW" altLang="en-US" smtClean="0"/>
              <a:pPr/>
              <a:t>2016/12/28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062E0-B2FC-4B35-AC01-19F28AF2DAE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820743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2D3CE-D911-41B5-A3C8-F1274752BAF3}" type="datetime1">
              <a:rPr lang="zh-TW" altLang="en-US" smtClean="0"/>
              <a:pPr/>
              <a:t>2016/12/28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062E0-B2FC-4B35-AC01-19F28AF2DAE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7344307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8FD62-83DE-4A96-93C7-03A18C51AA46}" type="datetime1">
              <a:rPr lang="zh-TW" altLang="en-US" smtClean="0"/>
              <a:pPr/>
              <a:t>2016/12/28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062E0-B2FC-4B35-AC01-19F28AF2DAE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28158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13CD7-4274-41D1-BFC6-308D5E7A27D3}" type="datetime1">
              <a:rPr lang="zh-TW" altLang="en-US" smtClean="0"/>
              <a:pPr/>
              <a:t>2016/12/28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062E0-B2FC-4B35-AC01-19F28AF2DAE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4327800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A0DC3-48DF-4EAF-9137-01BED68C1574}" type="datetime1">
              <a:rPr lang="zh-TW" altLang="en-US" smtClean="0"/>
              <a:pPr/>
              <a:t>2016/12/28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062E0-B2FC-4B35-AC01-19F28AF2DAE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544100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ea typeface="微軟正黑體" panose="020B0604030504040204" pitchFamily="34" charset="-120"/>
              </a:defRPr>
            </a:lvl1pPr>
          </a:lstStyle>
          <a:p>
            <a:fld id="{19CF4A7B-5DB1-43B1-A7DD-7F86DF6DEC8C}" type="datetime1">
              <a:rPr lang="zh-TW" altLang="en-US" smtClean="0"/>
              <a:pPr/>
              <a:t>2016/12/28</a:t>
            </a:fld>
            <a:endParaRPr lang="zh-TW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ea typeface="微軟正黑體" panose="020B0604030504040204" pitchFamily="34" charset="-120"/>
              </a:defRPr>
            </a:lvl1pPr>
          </a:lstStyle>
          <a:p>
            <a:endParaRPr lang="zh-TW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ea typeface="微軟正黑體" panose="020B0604030504040204" pitchFamily="34" charset="-120"/>
              </a:defRPr>
            </a:lvl1pPr>
          </a:lstStyle>
          <a:p>
            <a:fld id="{EA6062E0-B2FC-4B35-AC01-19F28AF2DAED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740840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微軟正黑體" panose="020B0604030504040204" pitchFamily="34" charset="-12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微軟正黑體" panose="020B0604030504040204" pitchFamily="34" charset="-12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微軟正黑體" panose="020B0604030504040204" pitchFamily="34" charset="-12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微軟正黑體" panose="020B0604030504040204" pitchFamily="34" charset="-12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微軟正黑體" panose="020B0604030504040204" pitchFamily="34" charset="-12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微軟正黑體" panose="020B0604030504040204" pitchFamily="34" charset="-12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2.xml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2.xml"/></Relationships>
</file>

<file path=ppt/slides/_rels/slide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/Relationships>
</file>

<file path=ppt/slides/_rels/slide1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2.xml"/></Relationships>
</file>

<file path=ppt/slides/_rels/slide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2.xml"/></Relationships>
</file>

<file path=ppt/slides/_rels/slide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2.xml"/></Relationships>
</file>

<file path=ppt/slides/_rels/slide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2.xml"/></Relationships>
</file>

<file path=ppt/slides/_rels/slide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2.xml"/></Relationships>
</file>

<file path=ppt/slides/_rels/slide1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2.xml"/></Relationships>
</file>

<file path=ppt/slides/_rels/slide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2.xml"/></Relationships>
</file>

<file path=ppt/slides/_rels/slide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2.xml"/></Relationships>
</file>

<file path=ppt/slides/_rels/slide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/Relationships>
</file>

<file path=ppt/slides/_rels/slide1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2.xml"/></Relationships>
</file>

<file path=ppt/slides/_rels/slide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2.xml"/></Relationships>
</file>

<file path=ppt/slides/_rels/slide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2.xml"/></Relationships>
</file>

<file path=ppt/slides/_rels/slide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2.xml"/></Relationships>
</file>

<file path=ppt/slides/_rels/slide1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5.png"/><Relationship Id="rId1" Type="http://schemas.openxmlformats.org/officeDocument/2006/relationships/slideLayout" Target="../slideLayouts/slideLayout2.xml"/></Relationships>
</file>

<file path=ppt/slides/_rels/slide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2.xml"/></Relationships>
</file>

<file path=ppt/slides/_rels/slide1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2.xml"/></Relationships>
</file>

<file path=ppt/slides/_rels/slide1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8.png"/><Relationship Id="rId1" Type="http://schemas.openxmlformats.org/officeDocument/2006/relationships/slideLayout" Target="../slideLayouts/slideLayout2.xml"/></Relationships>
</file>

<file path=ppt/slides/_rels/slide1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.xml"/></Relationships>
</file>

<file path=ppt/slides/_rels/slide1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2.xml"/></Relationships>
</file>

<file path=ppt/slides/_rels/slide1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2.png"/><Relationship Id="rId1" Type="http://schemas.openxmlformats.org/officeDocument/2006/relationships/slideLayout" Target="../slideLayouts/slideLayout2.xml"/></Relationships>
</file>

<file path=ppt/slides/_rels/slide1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3.png"/><Relationship Id="rId1" Type="http://schemas.openxmlformats.org/officeDocument/2006/relationships/slideLayout" Target="../slideLayouts/slideLayout2.xml"/></Relationships>
</file>

<file path=ppt/slides/_rels/slide1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4.png"/><Relationship Id="rId1" Type="http://schemas.openxmlformats.org/officeDocument/2006/relationships/slideLayout" Target="../slideLayouts/slideLayout2.xml"/></Relationships>
</file>

<file path=ppt/slides/_rels/slide1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2.xml"/></Relationships>
</file>

<file path=ppt/slides/_rels/slide1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6.png"/><Relationship Id="rId1" Type="http://schemas.openxmlformats.org/officeDocument/2006/relationships/slideLayout" Target="../slideLayouts/slideLayout2.xml"/></Relationships>
</file>

<file path=ppt/slides/_rels/slide1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7.png"/><Relationship Id="rId1" Type="http://schemas.openxmlformats.org/officeDocument/2006/relationships/slideLayout" Target="../slideLayouts/slideLayout2.xml"/></Relationships>
</file>

<file path=ppt/slides/_rels/slide1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8.png"/><Relationship Id="rId1" Type="http://schemas.openxmlformats.org/officeDocument/2006/relationships/slideLayout" Target="../slideLayouts/slideLayout2.xml"/></Relationships>
</file>

<file path=ppt/slides/_rels/slide1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2.xml"/></Relationships>
</file>

<file path=ppt/slides/_rels/slide1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1.png"/><Relationship Id="rId1" Type="http://schemas.openxmlformats.org/officeDocument/2006/relationships/slideLayout" Target="../slideLayouts/slideLayout2.xml"/></Relationships>
</file>

<file path=ppt/slides/_rels/slide1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2.png"/><Relationship Id="rId1" Type="http://schemas.openxmlformats.org/officeDocument/2006/relationships/slideLayout" Target="../slideLayouts/slideLayout2.xml"/></Relationships>
</file>

<file path=ppt/slides/_rels/slide1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3.png"/><Relationship Id="rId1" Type="http://schemas.openxmlformats.org/officeDocument/2006/relationships/slideLayout" Target="../slideLayouts/slideLayout2.xml"/></Relationships>
</file>

<file path=ppt/slides/_rels/slide1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4.png"/><Relationship Id="rId1" Type="http://schemas.openxmlformats.org/officeDocument/2006/relationships/slideLayout" Target="../slideLayouts/slideLayout2.xml"/></Relationships>
</file>

<file path=ppt/slides/_rels/slide1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5.png"/><Relationship Id="rId1" Type="http://schemas.openxmlformats.org/officeDocument/2006/relationships/slideLayout" Target="../slideLayouts/slideLayout2.xml"/></Relationships>
</file>

<file path=ppt/slides/_rels/slide1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6.png"/><Relationship Id="rId1" Type="http://schemas.openxmlformats.org/officeDocument/2006/relationships/slideLayout" Target="../slideLayouts/slideLayout2.xml"/></Relationships>
</file>

<file path=ppt/slides/_rels/slide1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7.png"/><Relationship Id="rId1" Type="http://schemas.openxmlformats.org/officeDocument/2006/relationships/slideLayout" Target="../slideLayouts/slideLayout2.xml"/></Relationships>
</file>

<file path=ppt/slides/_rels/slide1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8.png"/><Relationship Id="rId1" Type="http://schemas.openxmlformats.org/officeDocument/2006/relationships/slideLayout" Target="../slideLayouts/slideLayout2.xml"/></Relationships>
</file>

<file path=ppt/slides/_rels/slide1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2.xml"/></Relationships>
</file>

<file path=ppt/slides/_rels/slide1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1.png"/><Relationship Id="rId1" Type="http://schemas.openxmlformats.org/officeDocument/2006/relationships/slideLayout" Target="../slideLayouts/slideLayout2.xml"/></Relationships>
</file>

<file path=ppt/slides/_rels/slide1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2.png"/><Relationship Id="rId1" Type="http://schemas.openxmlformats.org/officeDocument/2006/relationships/slideLayout" Target="../slideLayouts/slideLayout2.xml"/></Relationships>
</file>

<file path=ppt/slides/_rels/slide1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3.png"/><Relationship Id="rId1" Type="http://schemas.openxmlformats.org/officeDocument/2006/relationships/slideLayout" Target="../slideLayouts/slideLayout2.xml"/></Relationships>
</file>

<file path=ppt/slides/_rels/slide1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4.png"/><Relationship Id="rId1" Type="http://schemas.openxmlformats.org/officeDocument/2006/relationships/slideLayout" Target="../slideLayouts/slideLayout2.xml"/></Relationships>
</file>

<file path=ppt/slides/_rels/slide1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5.png"/><Relationship Id="rId1" Type="http://schemas.openxmlformats.org/officeDocument/2006/relationships/slideLayout" Target="../slideLayouts/slideLayout2.xml"/></Relationships>
</file>

<file path=ppt/slides/_rels/slide1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6.png"/><Relationship Id="rId1" Type="http://schemas.openxmlformats.org/officeDocument/2006/relationships/slideLayout" Target="../slideLayouts/slideLayout2.xml"/></Relationships>
</file>

<file path=ppt/slides/_rels/slide1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1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8.png"/><Relationship Id="rId1" Type="http://schemas.openxmlformats.org/officeDocument/2006/relationships/slideLayout" Target="../slideLayouts/slideLayout2.xml"/></Relationships>
</file>

<file path=ppt/slides/_rels/slide2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9.png"/><Relationship Id="rId1" Type="http://schemas.openxmlformats.org/officeDocument/2006/relationships/slideLayout" Target="../slideLayouts/slideLayout2.xml"/></Relationships>
</file>

<file path=ppt/slides/_rels/slide2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2.xml"/></Relationships>
</file>

<file path=ppt/slides/_rels/slide2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1.png"/><Relationship Id="rId1" Type="http://schemas.openxmlformats.org/officeDocument/2006/relationships/slideLayout" Target="../slideLayouts/slideLayout2.xml"/></Relationships>
</file>

<file path=ppt/slides/_rels/slide2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2.png"/><Relationship Id="rId1" Type="http://schemas.openxmlformats.org/officeDocument/2006/relationships/slideLayout" Target="../slideLayouts/slideLayout2.xml"/></Relationships>
</file>

<file path=ppt/slides/_rels/slide2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3.png"/><Relationship Id="rId1" Type="http://schemas.openxmlformats.org/officeDocument/2006/relationships/slideLayout" Target="../slideLayouts/slideLayout2.xml"/></Relationships>
</file>

<file path=ppt/slides/_rels/slide2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4.png"/><Relationship Id="rId1" Type="http://schemas.openxmlformats.org/officeDocument/2006/relationships/slideLayout" Target="../slideLayouts/slideLayout2.xml"/></Relationships>
</file>

<file path=ppt/slides/_rels/slide2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5.png"/><Relationship Id="rId1" Type="http://schemas.openxmlformats.org/officeDocument/2006/relationships/slideLayout" Target="../slideLayouts/slideLayout2.xml"/></Relationships>
</file>

<file path=ppt/slides/_rels/slide2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7.png"/><Relationship Id="rId1" Type="http://schemas.openxmlformats.org/officeDocument/2006/relationships/slideLayout" Target="../slideLayouts/slideLayout2.xml"/></Relationships>
</file>

<file path=ppt/slides/_rels/slide2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8.png"/><Relationship Id="rId1" Type="http://schemas.openxmlformats.org/officeDocument/2006/relationships/slideLayout" Target="../slideLayouts/slideLayout2.xml"/></Relationships>
</file>

<file path=ppt/slides/_rels/slide2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9.png"/><Relationship Id="rId1" Type="http://schemas.openxmlformats.org/officeDocument/2006/relationships/slideLayout" Target="../slideLayouts/slideLayout2.xml"/></Relationships>
</file>

<file path=ppt/slides/_rels/slide2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2.xml"/></Relationships>
</file>

<file path=ppt/slides/_rels/slide2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1.png"/><Relationship Id="rId1" Type="http://schemas.openxmlformats.org/officeDocument/2006/relationships/slideLayout" Target="../slideLayouts/slideLayout2.xml"/></Relationships>
</file>

<file path=ppt/slides/_rels/slide2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2.png"/><Relationship Id="rId1" Type="http://schemas.openxmlformats.org/officeDocument/2006/relationships/slideLayout" Target="../slideLayouts/slideLayout2.xml"/></Relationships>
</file>

<file path=ppt/slides/_rels/slide2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3.png"/><Relationship Id="rId1" Type="http://schemas.openxmlformats.org/officeDocument/2006/relationships/slideLayout" Target="../slideLayouts/slideLayout2.xml"/></Relationships>
</file>

<file path=ppt/slides/_rels/slide2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4.png"/><Relationship Id="rId1" Type="http://schemas.openxmlformats.org/officeDocument/2006/relationships/slideLayout" Target="../slideLayouts/slideLayout2.xml"/></Relationships>
</file>

<file path=ppt/slides/_rels/slide2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5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6.png"/><Relationship Id="rId1" Type="http://schemas.openxmlformats.org/officeDocument/2006/relationships/slideLayout" Target="../slideLayouts/slideLayout3.xml"/></Relationships>
</file>

<file path=ppt/slides/_rels/slide2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7.png"/><Relationship Id="rId1" Type="http://schemas.openxmlformats.org/officeDocument/2006/relationships/slideLayout" Target="../slideLayouts/slideLayout3.xml"/></Relationships>
</file>

<file path=ppt/slides/_rels/slide2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8.png"/><Relationship Id="rId1" Type="http://schemas.openxmlformats.org/officeDocument/2006/relationships/slideLayout" Target="../slideLayouts/slideLayout3.xml"/></Relationships>
</file>

<file path=ppt/slides/_rels/slide2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9.png"/><Relationship Id="rId1" Type="http://schemas.openxmlformats.org/officeDocument/2006/relationships/slideLayout" Target="../slideLayouts/slideLayout3.xml"/></Relationships>
</file>

<file path=ppt/slides/_rels/slide2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0.png"/><Relationship Id="rId5" Type="http://schemas.openxmlformats.org/officeDocument/2006/relationships/image" Target="../media/image1.png"/><Relationship Id="rId10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2.xml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155575"/>
            <a:ext cx="10515600" cy="1325563"/>
          </a:xfrm>
        </p:spPr>
        <p:txBody>
          <a:bodyPr/>
          <a:lstStyle/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課程內容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流程介紹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14350" indent="-514350">
              <a:buAutoNum type="arabicPeriod"/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學校端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進行評鑑規準設定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14350" indent="-514350">
              <a:buAutoNum type="arabicPeriod"/>
            </a:pPr>
            <a:r>
              <a:rPr lang="zh-TW" altLang="en-US" dirty="0" smtClean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教師端</a:t>
            </a:r>
            <a:r>
              <a:rPr lang="en-US" altLang="zh-TW" dirty="0" smtClean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dirty="0" smtClean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期望名單填寫</a:t>
            </a:r>
            <a:endParaRPr lang="en-US" altLang="zh-TW" dirty="0" smtClean="0">
              <a:solidFill>
                <a:schemeClr val="accent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14350" indent="-514350">
              <a:buAutoNum type="arabicPeriod"/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學校端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期程設定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14350" indent="-514350">
              <a:buAutoNum type="arabicPeriod"/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學校端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確認認證教師名單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14350" indent="-514350">
              <a:buAutoNum type="arabicPeriod"/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學校端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評鑑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認證配對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14350" indent="-514350">
              <a:buAutoNum type="arabicPeriod"/>
            </a:pPr>
            <a:r>
              <a:rPr lang="zh-TW" altLang="en-US" dirty="0" smtClean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教師端</a:t>
            </a:r>
            <a:r>
              <a:rPr lang="en-US" altLang="zh-TW" dirty="0" smtClean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dirty="0" smtClean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評鑑認證作業</a:t>
            </a:r>
            <a:r>
              <a:rPr lang="en-US" altLang="zh-TW" dirty="0" smtClean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 smtClean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評鑑、初階認證、進階認證、教輔認證</a:t>
            </a:r>
            <a:r>
              <a:rPr lang="en-US" altLang="zh-TW" dirty="0" smtClean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marL="514350" indent="-514350">
              <a:buAutoNum type="arabicPeriod"/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學校端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實作審查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證書查詢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14350" indent="-514350">
              <a:buAutoNum type="arabicPeriod"/>
            </a:pPr>
            <a:r>
              <a:rPr lang="zh-TW" altLang="en-US" dirty="0" smtClean="0">
                <a:latin typeface="微軟正黑體" panose="020B0604030504040204" pitchFamily="34" charset="-120"/>
              </a:rPr>
              <a:t>非正式評</a:t>
            </a:r>
            <a:r>
              <a:rPr lang="zh-TW" altLang="en-US" dirty="0">
                <a:latin typeface="微軟正黑體" panose="020B0604030504040204" pitchFamily="34" charset="-120"/>
              </a:rPr>
              <a:t>鑑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61384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6290" y="412750"/>
            <a:ext cx="10753725" cy="59436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圓角矩形圖說文字 5"/>
          <p:cNvSpPr/>
          <p:nvPr/>
        </p:nvSpPr>
        <p:spPr>
          <a:xfrm>
            <a:off x="4949073" y="4252915"/>
            <a:ext cx="4128940" cy="722846"/>
          </a:xfrm>
          <a:prstGeom prst="wedgeRoundRectCallout">
            <a:avLst>
              <a:gd name="adj1" fmla="val -15355"/>
              <a:gd name="adj2" fmla="val -164948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marL="342900" indent="-342900">
              <a:buFont typeface="+mj-lt"/>
              <a:buAutoNum type="arabicPeriod"/>
            </a:pP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確認學校內教師的名單以及狀態</a:t>
            </a:r>
            <a:endPara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buFont typeface="+mj-lt"/>
              <a:buAutoNum type="arabicPeriod"/>
            </a:pP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設定參加認證的教師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8158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71650" y="223837"/>
            <a:ext cx="8639175" cy="652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61993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47850" y="1143000"/>
            <a:ext cx="8610600" cy="418623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1156683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教師端</a:t>
            </a:r>
            <a:r>
              <a:rPr lang="en-US" altLang="zh-TW" dirty="0" smtClean="0"/>
              <a:t>-</a:t>
            </a:r>
            <a:r>
              <a:rPr lang="zh-TW" altLang="en-US" dirty="0" smtClean="0"/>
              <a:t>進階認證</a:t>
            </a:r>
            <a:endParaRPr lang="zh-TW" altLang="en-US" dirty="0"/>
          </a:p>
        </p:txBody>
      </p:sp>
      <p:sp>
        <p:nvSpPr>
          <p:cNvPr id="5" name="文字版面配置區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假設教師</a:t>
            </a:r>
            <a:r>
              <a:rPr lang="en-US" altLang="zh-TW" dirty="0" smtClean="0"/>
              <a:t>03</a:t>
            </a:r>
            <a:r>
              <a:rPr lang="zh-TW" altLang="en-US" dirty="0" smtClean="0"/>
              <a:t>和教師</a:t>
            </a:r>
            <a:r>
              <a:rPr lang="en-US" altLang="zh-TW" dirty="0" smtClean="0"/>
              <a:t>05</a:t>
            </a:r>
            <a:r>
              <a:rPr lang="zh-TW" altLang="en-US" dirty="0" smtClean="0"/>
              <a:t>配對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2882247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43012" y="985837"/>
            <a:ext cx="9705975" cy="488632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圓角矩形圖說文字 5"/>
          <p:cNvSpPr/>
          <p:nvPr/>
        </p:nvSpPr>
        <p:spPr>
          <a:xfrm>
            <a:off x="3283795" y="268223"/>
            <a:ext cx="2295738" cy="568705"/>
          </a:xfrm>
          <a:prstGeom prst="wedgeRoundRectCallout">
            <a:avLst>
              <a:gd name="adj1" fmla="val -76790"/>
              <a:gd name="adj2" fmla="val 143808"/>
              <a:gd name="adj3" fmla="val 16667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教師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05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填寫自評表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71567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76202" y="761999"/>
            <a:ext cx="7577348" cy="471487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395949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19274" y="498528"/>
            <a:ext cx="7524751" cy="5902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0291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76400" y="371475"/>
            <a:ext cx="7620000" cy="605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67150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95451" y="292571"/>
            <a:ext cx="7639049" cy="637016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1886382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38250" y="947737"/>
            <a:ext cx="9715500" cy="496252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圓角矩形圖說文字 3"/>
          <p:cNvSpPr/>
          <p:nvPr/>
        </p:nvSpPr>
        <p:spPr>
          <a:xfrm>
            <a:off x="3917779" y="243840"/>
            <a:ext cx="2203621" cy="703897"/>
          </a:xfrm>
          <a:prstGeom prst="wedgeRoundRectCallout">
            <a:avLst>
              <a:gd name="adj1" fmla="val -76790"/>
              <a:gd name="adj2" fmla="val 143808"/>
              <a:gd name="adj3" fmla="val 16667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教師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03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審查教師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05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自評表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4637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81176" y="1590675"/>
            <a:ext cx="7572374" cy="36957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3582066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6290" y="412750"/>
            <a:ext cx="10753725" cy="59436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圓角矩形圖說文字 5"/>
          <p:cNvSpPr/>
          <p:nvPr/>
        </p:nvSpPr>
        <p:spPr>
          <a:xfrm>
            <a:off x="5302641" y="3874963"/>
            <a:ext cx="3661527" cy="501965"/>
          </a:xfrm>
          <a:prstGeom prst="wedgeRoundRectCallout">
            <a:avLst>
              <a:gd name="adj1" fmla="val 31449"/>
              <a:gd name="adj2" fmla="val -163882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配對學校內參加評鑑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認證的老師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3030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09749" y="204788"/>
            <a:ext cx="7524751" cy="6653212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047706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66876" y="304800"/>
            <a:ext cx="7620000" cy="6305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27348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00225" y="352425"/>
            <a:ext cx="7496175" cy="633412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4213362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87097" y="1104900"/>
            <a:ext cx="9709515" cy="48387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圓角矩形圖說文字 4"/>
          <p:cNvSpPr/>
          <p:nvPr/>
        </p:nvSpPr>
        <p:spPr>
          <a:xfrm>
            <a:off x="4576147" y="463297"/>
            <a:ext cx="2239520" cy="641604"/>
          </a:xfrm>
          <a:prstGeom prst="wedgeRoundRectCallout">
            <a:avLst>
              <a:gd name="adj1" fmla="val -76790"/>
              <a:gd name="adj2" fmla="val 143808"/>
              <a:gd name="adj3" fmla="val 16667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教師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03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填寫第一次觀察前會談紀錄表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17668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24026" y="1581149"/>
            <a:ext cx="7620000" cy="402907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110693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71625" y="533401"/>
            <a:ext cx="7835120" cy="52959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706215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5437" y="1414462"/>
            <a:ext cx="9095363" cy="445293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圓角矩形圖說文字 3"/>
          <p:cNvSpPr/>
          <p:nvPr/>
        </p:nvSpPr>
        <p:spPr>
          <a:xfrm>
            <a:off x="4759027" y="512064"/>
            <a:ext cx="2200573" cy="789241"/>
          </a:xfrm>
          <a:prstGeom prst="wedgeRoundRectCallout">
            <a:avLst>
              <a:gd name="adj1" fmla="val -76790"/>
              <a:gd name="adj2" fmla="val 143808"/>
              <a:gd name="adj3" fmla="val 16667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教師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03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填寫第一次教學觀察紀錄表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74848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52600" y="1881187"/>
            <a:ext cx="7591425" cy="363378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3825109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14499" y="76200"/>
            <a:ext cx="7591425" cy="642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37042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81176" y="166687"/>
            <a:ext cx="7581899" cy="652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89332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6290" y="412750"/>
            <a:ext cx="10753725" cy="59436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圓角矩形圖說文字 5"/>
          <p:cNvSpPr/>
          <p:nvPr/>
        </p:nvSpPr>
        <p:spPr>
          <a:xfrm>
            <a:off x="5620511" y="4252915"/>
            <a:ext cx="3457501" cy="709229"/>
          </a:xfrm>
          <a:prstGeom prst="wedgeRoundRectCallout">
            <a:avLst>
              <a:gd name="adj1" fmla="val 59075"/>
              <a:gd name="adj2" fmla="val 4474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marL="342900" indent="-342900">
              <a:buAutoNum type="arabicPeriod"/>
            </a:pP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初階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進階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教輔 的實作審查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buAutoNum type="arabicPeriod"/>
            </a:pP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證書狀態的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查詢</a:t>
            </a:r>
          </a:p>
        </p:txBody>
      </p:sp>
    </p:spTree>
    <p:extLst>
      <p:ext uri="{BB962C8B-B14F-4D97-AF65-F5344CB8AC3E}">
        <p14:creationId xmlns:p14="http://schemas.microsoft.com/office/powerpoint/2010/main" xmlns="" val="1417165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00226" y="1400174"/>
            <a:ext cx="8310562" cy="419964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圓角矩形圖說文字 3"/>
          <p:cNvSpPr/>
          <p:nvPr/>
        </p:nvSpPr>
        <p:spPr>
          <a:xfrm>
            <a:off x="5742433" y="329184"/>
            <a:ext cx="2145792" cy="883163"/>
          </a:xfrm>
          <a:prstGeom prst="wedgeRoundRectCallout">
            <a:avLst>
              <a:gd name="adj1" fmla="val -76790"/>
              <a:gd name="adj2" fmla="val 143808"/>
              <a:gd name="adj3" fmla="val 16667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教師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03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填寫第一次觀察後回饋會談紀錄表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30038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38325" y="228600"/>
            <a:ext cx="7477125" cy="63246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1635972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84811" y="1166812"/>
            <a:ext cx="8368814" cy="426243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圓角矩形圖說文字 3"/>
          <p:cNvSpPr/>
          <p:nvPr/>
        </p:nvSpPr>
        <p:spPr>
          <a:xfrm>
            <a:off x="6169153" y="109728"/>
            <a:ext cx="2145792" cy="883163"/>
          </a:xfrm>
          <a:prstGeom prst="wedgeRoundRectCallout">
            <a:avLst>
              <a:gd name="adj1" fmla="val -76790"/>
              <a:gd name="adj2" fmla="val 143808"/>
              <a:gd name="adj3" fmla="val 16667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教師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03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填寫第二次觀察前會談紀錄表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1644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00238" y="1609725"/>
            <a:ext cx="7462838" cy="363855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圓角矩形圖說文字 4"/>
          <p:cNvSpPr/>
          <p:nvPr/>
        </p:nvSpPr>
        <p:spPr>
          <a:xfrm>
            <a:off x="3767329" y="353990"/>
            <a:ext cx="2145792" cy="883163"/>
          </a:xfrm>
          <a:prstGeom prst="wedgeRoundRectCallout">
            <a:avLst>
              <a:gd name="adj1" fmla="val -76790"/>
              <a:gd name="adj2" fmla="val 143808"/>
              <a:gd name="adj3" fmla="val 16667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按此可更換第二位受評教師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71362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09750" y="304799"/>
            <a:ext cx="7581900" cy="632460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250259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47875" y="1390650"/>
            <a:ext cx="8096250" cy="40767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圓角矩形圖說文字 3"/>
          <p:cNvSpPr/>
          <p:nvPr/>
        </p:nvSpPr>
        <p:spPr>
          <a:xfrm>
            <a:off x="7144513" y="268224"/>
            <a:ext cx="2145792" cy="883163"/>
          </a:xfrm>
          <a:prstGeom prst="wedgeRoundRectCallout">
            <a:avLst>
              <a:gd name="adj1" fmla="val -76790"/>
              <a:gd name="adj2" fmla="val 143808"/>
              <a:gd name="adj3" fmla="val 16667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教師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03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填寫第二次觀察工具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44416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09763" y="290512"/>
            <a:ext cx="7443788" cy="627697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1662519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26158" y="1247013"/>
            <a:ext cx="8115300" cy="439578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圓角矩形圖說文字 3"/>
          <p:cNvSpPr/>
          <p:nvPr/>
        </p:nvSpPr>
        <p:spPr>
          <a:xfrm>
            <a:off x="7153656" y="363850"/>
            <a:ext cx="2145792" cy="883163"/>
          </a:xfrm>
          <a:prstGeom prst="wedgeRoundRectCallout">
            <a:avLst>
              <a:gd name="adj1" fmla="val -55767"/>
              <a:gd name="adj2" fmla="val 118959"/>
              <a:gd name="adj3" fmla="val 16667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教師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03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填寫第二次觀察後回饋會談紀錄表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77910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0699" y="90487"/>
            <a:ext cx="7553325" cy="658177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3027174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39647" y="1200151"/>
            <a:ext cx="8642603" cy="429101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圓角矩形圖說文字 3"/>
          <p:cNvSpPr/>
          <p:nvPr/>
        </p:nvSpPr>
        <p:spPr>
          <a:xfrm>
            <a:off x="8236458" y="207264"/>
            <a:ext cx="2145792" cy="883163"/>
          </a:xfrm>
          <a:prstGeom prst="wedgeRoundRectCallout">
            <a:avLst>
              <a:gd name="adj1" fmla="val -76790"/>
              <a:gd name="adj2" fmla="val 143808"/>
              <a:gd name="adj3" fmla="val 16667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教師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03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填寫教學檔案評量紀錄表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48485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學校端</a:t>
            </a:r>
            <a:r>
              <a:rPr lang="en-US" altLang="zh-TW" dirty="0" smtClean="0"/>
              <a:t>-</a:t>
            </a:r>
            <a:r>
              <a:rPr lang="zh-TW" altLang="en-US" dirty="0" smtClean="0"/>
              <a:t> 評鑑規準設定</a:t>
            </a:r>
            <a:endParaRPr lang="zh-TW" altLang="en-US" dirty="0"/>
          </a:p>
        </p:txBody>
      </p:sp>
      <p:sp>
        <p:nvSpPr>
          <p:cNvPr id="5" name="文字版面配置區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544626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28813" y="1609724"/>
            <a:ext cx="7443788" cy="334327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632567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95449" y="342900"/>
            <a:ext cx="7629525" cy="6272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6212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90687" y="119063"/>
            <a:ext cx="7672388" cy="6643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74260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57362" y="1247775"/>
            <a:ext cx="8086725" cy="401955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圓角矩形圖說文字 3"/>
          <p:cNvSpPr/>
          <p:nvPr/>
        </p:nvSpPr>
        <p:spPr>
          <a:xfrm>
            <a:off x="7912609" y="1767840"/>
            <a:ext cx="1675446" cy="883163"/>
          </a:xfrm>
          <a:prstGeom prst="wedgeRoundRectCallout">
            <a:avLst>
              <a:gd name="adj1" fmla="val -76790"/>
              <a:gd name="adj2" fmla="val 143808"/>
              <a:gd name="adj3" fmla="val 16667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教師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03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填寫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綜合報告表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25825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52600" y="2133600"/>
            <a:ext cx="7620000" cy="332898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2942274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33549" y="333375"/>
            <a:ext cx="7610475" cy="6315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35782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9250" y="85725"/>
            <a:ext cx="7686675" cy="6681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8004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90675" y="314325"/>
            <a:ext cx="9010650" cy="62103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圓角矩形 3"/>
          <p:cNvSpPr/>
          <p:nvPr/>
        </p:nvSpPr>
        <p:spPr>
          <a:xfrm>
            <a:off x="5476973" y="6193410"/>
            <a:ext cx="1008668" cy="331215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23357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24013" y="223837"/>
            <a:ext cx="8824912" cy="6486525"/>
          </a:xfrm>
          <a:prstGeom prst="rect">
            <a:avLst/>
          </a:prstGeom>
        </p:spPr>
      </p:pic>
      <p:sp>
        <p:nvSpPr>
          <p:cNvPr id="4" name="圓角矩形 3"/>
          <p:cNvSpPr/>
          <p:nvPr/>
        </p:nvSpPr>
        <p:spPr>
          <a:xfrm>
            <a:off x="9577633" y="6212264"/>
            <a:ext cx="782425" cy="498098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51505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04975" y="1233487"/>
            <a:ext cx="8782050" cy="439102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圓角矩形圖說文字 3"/>
          <p:cNvSpPr/>
          <p:nvPr/>
        </p:nvSpPr>
        <p:spPr>
          <a:xfrm>
            <a:off x="7836408" y="1548384"/>
            <a:ext cx="2145792" cy="883163"/>
          </a:xfrm>
          <a:prstGeom prst="wedgeRoundRectCallout">
            <a:avLst>
              <a:gd name="adj1" fmla="val -76790"/>
              <a:gd name="adj2" fmla="val 143808"/>
              <a:gd name="adj3" fmla="val 16667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教師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05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填寫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專業成長計畫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48032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群組 8"/>
          <p:cNvGrpSpPr/>
          <p:nvPr/>
        </p:nvGrpSpPr>
        <p:grpSpPr>
          <a:xfrm>
            <a:off x="1419225" y="642938"/>
            <a:ext cx="9239251" cy="5895974"/>
            <a:chOff x="719137" y="457200"/>
            <a:chExt cx="10753725" cy="5943600"/>
          </a:xfrm>
        </p:grpSpPr>
        <p:pic>
          <p:nvPicPr>
            <p:cNvPr id="4" name="圖片 3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9137" y="457200"/>
              <a:ext cx="10753725" cy="59436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8" name="圓角矩形 7"/>
            <p:cNvSpPr/>
            <p:nvPr/>
          </p:nvSpPr>
          <p:spPr>
            <a:xfrm>
              <a:off x="1162050" y="3838575"/>
              <a:ext cx="1800225" cy="1543050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68541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62112" y="1009650"/>
            <a:ext cx="8739188" cy="440055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2789698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95450" y="1028699"/>
            <a:ext cx="8724900" cy="519112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2078690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00200" y="666750"/>
            <a:ext cx="8820150" cy="541972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2165356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57362" y="1133475"/>
            <a:ext cx="8677275" cy="446722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圓角矩形圖說文字 3"/>
          <p:cNvSpPr/>
          <p:nvPr/>
        </p:nvSpPr>
        <p:spPr>
          <a:xfrm>
            <a:off x="7217665" y="1597153"/>
            <a:ext cx="1901951" cy="853440"/>
          </a:xfrm>
          <a:prstGeom prst="wedgeRoundRectCallout">
            <a:avLst>
              <a:gd name="adj1" fmla="val -76790"/>
              <a:gd name="adj2" fmla="val 143808"/>
              <a:gd name="adj3" fmla="val 16667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教師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03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審查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專業成長計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畫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29204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09725" y="1409700"/>
            <a:ext cx="8810625" cy="40767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3575570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66875" y="1700212"/>
            <a:ext cx="8858250" cy="345757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3473122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04975" y="719137"/>
            <a:ext cx="8782050" cy="541972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1480416980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0700" y="1659636"/>
            <a:ext cx="8610600" cy="43434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圓角矩形 4"/>
          <p:cNvSpPr/>
          <p:nvPr/>
        </p:nvSpPr>
        <p:spPr>
          <a:xfrm>
            <a:off x="1790700" y="243840"/>
            <a:ext cx="5719572" cy="829056"/>
          </a:xfrm>
          <a:prstGeom prst="roundRect">
            <a:avLst/>
          </a:prstGeom>
          <a:noFill/>
          <a:ln>
            <a:solidFill>
              <a:srgbClr val="CC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ea typeface="微軟正黑體" panose="020B0604030504040204" pitchFamily="34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1790700" y="427535"/>
            <a:ext cx="57424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完成字樣出現藍底後，表示進階認證完成</a:t>
            </a: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4058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送出認證申請</a:t>
            </a:r>
            <a:r>
              <a:rPr lang="en-US" altLang="zh-TW" dirty="0" smtClean="0"/>
              <a:t>/</a:t>
            </a:r>
            <a:r>
              <a:rPr lang="zh-TW" altLang="en-US" dirty="0" smtClean="0"/>
              <a:t>查詢</a:t>
            </a:r>
            <a:endParaRPr lang="zh-TW" altLang="en-US" dirty="0"/>
          </a:p>
        </p:txBody>
      </p:sp>
      <p:sp>
        <p:nvSpPr>
          <p:cNvPr id="6" name="文字版面配置區 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>
                <a:latin typeface="微軟正黑體" panose="020B0604030504040204" pitchFamily="34" charset="-120"/>
              </a:rPr>
              <a:t>進</a:t>
            </a:r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階認證資料</a:t>
            </a:r>
            <a:r>
              <a:rPr lang="en-US" altLang="zh-TW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狀態查詢</a:t>
            </a: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81764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/>
          <p:cNvGrpSpPr/>
          <p:nvPr/>
        </p:nvGrpSpPr>
        <p:grpSpPr>
          <a:xfrm>
            <a:off x="1095375" y="1828800"/>
            <a:ext cx="10001250" cy="3295650"/>
            <a:chOff x="1095375" y="1828800"/>
            <a:chExt cx="10001250" cy="3295650"/>
          </a:xfrm>
        </p:grpSpPr>
        <p:pic>
          <p:nvPicPr>
            <p:cNvPr id="2" name="圖片 1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95375" y="1828800"/>
              <a:ext cx="10001250" cy="32004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3" name="橢圓 2"/>
            <p:cNvSpPr/>
            <p:nvPr/>
          </p:nvSpPr>
          <p:spPr>
            <a:xfrm>
              <a:off x="8096250" y="3000375"/>
              <a:ext cx="2314575" cy="2124075"/>
            </a:xfrm>
            <a:prstGeom prst="ellipse">
              <a:avLst/>
            </a:prstGeom>
            <a:noFill/>
            <a:ln w="28575">
              <a:solidFill>
                <a:srgbClr val="CC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355588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群組 7"/>
          <p:cNvGrpSpPr>
            <a:grpSpLocks/>
          </p:cNvGrpSpPr>
          <p:nvPr/>
        </p:nvGrpSpPr>
        <p:grpSpPr>
          <a:xfrm>
            <a:off x="868678" y="203835"/>
            <a:ext cx="9758382" cy="6249732"/>
            <a:chOff x="1828800" y="357187"/>
            <a:chExt cx="8515350" cy="6253163"/>
          </a:xfrm>
        </p:grpSpPr>
        <p:pic>
          <p:nvPicPr>
            <p:cNvPr id="2" name="圖片 1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28800" y="357187"/>
              <a:ext cx="8515350" cy="6176963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7" name="圓角矩形 6"/>
            <p:cNvSpPr/>
            <p:nvPr/>
          </p:nvSpPr>
          <p:spPr>
            <a:xfrm>
              <a:off x="5876925" y="6210300"/>
              <a:ext cx="1333500" cy="400050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537624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28712" y="1547812"/>
            <a:ext cx="9991725" cy="387667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圓角矩形 2"/>
          <p:cNvSpPr/>
          <p:nvPr/>
        </p:nvSpPr>
        <p:spPr>
          <a:xfrm>
            <a:off x="9420225" y="2971800"/>
            <a:ext cx="1285875" cy="72390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41309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04900" y="809625"/>
            <a:ext cx="9982200" cy="409575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2474828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76399" y="280987"/>
            <a:ext cx="8810625" cy="632936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588373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43100" y="238125"/>
            <a:ext cx="8382000" cy="633412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1093502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81175" y="1457325"/>
            <a:ext cx="8667750" cy="394335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1827504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教師端</a:t>
            </a:r>
            <a:r>
              <a:rPr lang="en-US" altLang="zh-TW" dirty="0" smtClean="0"/>
              <a:t>-</a:t>
            </a:r>
            <a:r>
              <a:rPr lang="zh-TW" altLang="en-US" dirty="0" smtClean="0"/>
              <a:t>教</a:t>
            </a:r>
            <a:r>
              <a:rPr lang="zh-TW" altLang="en-US" dirty="0"/>
              <a:t>輔</a:t>
            </a:r>
            <a:r>
              <a:rPr lang="zh-TW" altLang="en-US" dirty="0" smtClean="0"/>
              <a:t>認證</a:t>
            </a:r>
            <a:endParaRPr lang="zh-TW" altLang="en-US" dirty="0"/>
          </a:p>
        </p:txBody>
      </p:sp>
      <p:sp>
        <p:nvSpPr>
          <p:cNvPr id="5" name="文字版面配置區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認證教師不需和其他教師配對，自行完成認證程序即可。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1354738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60346" y="877824"/>
            <a:ext cx="9350479" cy="473716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3833180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57350" y="762000"/>
            <a:ext cx="8877300" cy="5334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1836790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66875" y="290512"/>
            <a:ext cx="8858250" cy="627697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3395935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57350" y="1423987"/>
            <a:ext cx="8877300" cy="401002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3717179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群組 6"/>
          <p:cNvGrpSpPr/>
          <p:nvPr/>
        </p:nvGrpSpPr>
        <p:grpSpPr>
          <a:xfrm>
            <a:off x="1543051" y="152400"/>
            <a:ext cx="8810624" cy="6096000"/>
            <a:chOff x="2586038" y="209549"/>
            <a:chExt cx="5976938" cy="6556269"/>
          </a:xfrm>
        </p:grpSpPr>
        <p:pic>
          <p:nvPicPr>
            <p:cNvPr id="4" name="圖片 3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586038" y="209549"/>
              <a:ext cx="5976938" cy="655626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6" name="圓角矩形 5"/>
            <p:cNvSpPr/>
            <p:nvPr/>
          </p:nvSpPr>
          <p:spPr>
            <a:xfrm>
              <a:off x="6057900" y="714375"/>
              <a:ext cx="762000" cy="428625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429355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47837" y="1290637"/>
            <a:ext cx="8696325" cy="427672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1645155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52600" y="1557337"/>
            <a:ext cx="8686800" cy="374332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848114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57350" y="361950"/>
            <a:ext cx="8724900" cy="601027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414332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04987" y="1300162"/>
            <a:ext cx="8582025" cy="425767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3946157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00200" y="381000"/>
            <a:ext cx="8953500" cy="604361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3429917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14500" y="1309687"/>
            <a:ext cx="8763000" cy="423862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417003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09725" y="276225"/>
            <a:ext cx="8934450" cy="62484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116142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57362" y="1300162"/>
            <a:ext cx="8677275" cy="425767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3480338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85925" y="1566862"/>
            <a:ext cx="8820150" cy="372427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602299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14500" y="271462"/>
            <a:ext cx="8724900" cy="615791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424300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群組 4"/>
          <p:cNvGrpSpPr/>
          <p:nvPr/>
        </p:nvGrpSpPr>
        <p:grpSpPr>
          <a:xfrm>
            <a:off x="1743074" y="371475"/>
            <a:ext cx="8677275" cy="6343396"/>
            <a:chOff x="2638425" y="0"/>
            <a:chExt cx="5629276" cy="6714871"/>
          </a:xfrm>
        </p:grpSpPr>
        <p:pic>
          <p:nvPicPr>
            <p:cNvPr id="2" name="圖片 1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38425" y="0"/>
              <a:ext cx="5629276" cy="671487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3" name="圓角矩形 2"/>
            <p:cNvSpPr/>
            <p:nvPr/>
          </p:nvSpPr>
          <p:spPr>
            <a:xfrm>
              <a:off x="5705475" y="866775"/>
              <a:ext cx="742950" cy="409575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533905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97577" y="1121664"/>
            <a:ext cx="8641786" cy="433616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2624428837"/>
      </p:ext>
    </p:extLst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24050" y="1771651"/>
            <a:ext cx="8343900" cy="257651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2459841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19275" y="161924"/>
            <a:ext cx="8658225" cy="644842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1429242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52600" y="404812"/>
            <a:ext cx="8715376" cy="604837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4144461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47775" y="990600"/>
            <a:ext cx="9696450" cy="48768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2220382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66875" y="123824"/>
            <a:ext cx="8915400" cy="648652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2964165691"/>
      </p:ext>
    </p:extLst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52600" y="1271587"/>
            <a:ext cx="8686800" cy="431482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1934067363"/>
      </p:ext>
    </p:extLst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90687" y="1000125"/>
            <a:ext cx="8810625" cy="43434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2869213863"/>
      </p:ext>
    </p:extLst>
  </p:cSld>
  <p:clrMapOvr>
    <a:masterClrMapping/>
  </p:clrMapOvr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57362" y="204787"/>
            <a:ext cx="8720138" cy="6529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95364287"/>
      </p:ext>
    </p:extLst>
  </p:cSld>
  <p:clrMapOvr>
    <a:masterClrMapping/>
  </p:clrMapOvr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33729" y="1433512"/>
            <a:ext cx="8562784" cy="416702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3371488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群組 9"/>
          <p:cNvGrpSpPr>
            <a:grpSpLocks/>
          </p:cNvGrpSpPr>
          <p:nvPr/>
        </p:nvGrpSpPr>
        <p:grpSpPr>
          <a:xfrm>
            <a:off x="1136140" y="362840"/>
            <a:ext cx="9239251" cy="5807728"/>
            <a:chOff x="1771650" y="509587"/>
            <a:chExt cx="8620125" cy="5014913"/>
          </a:xfrm>
        </p:grpSpPr>
        <p:pic>
          <p:nvPicPr>
            <p:cNvPr id="8" name="圖片 7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71650" y="509587"/>
              <a:ext cx="8620125" cy="5014913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9" name="圓角矩形 8"/>
            <p:cNvSpPr/>
            <p:nvPr/>
          </p:nvSpPr>
          <p:spPr>
            <a:xfrm>
              <a:off x="4466804" y="5044865"/>
              <a:ext cx="1767817" cy="406999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>
                <a:ea typeface="微軟正黑體" panose="020B0604030504040204" pitchFamily="34" charset="-120"/>
              </a:endParaRPr>
            </a:p>
          </p:txBody>
        </p:sp>
      </p:grpSp>
      <p:sp>
        <p:nvSpPr>
          <p:cNvPr id="12" name="圓角矩形圖說文字 11"/>
          <p:cNvSpPr/>
          <p:nvPr/>
        </p:nvSpPr>
        <p:spPr>
          <a:xfrm>
            <a:off x="1946805" y="3555175"/>
            <a:ext cx="2611225" cy="1008668"/>
          </a:xfrm>
          <a:prstGeom prst="wedgeRoundRectCallout">
            <a:avLst>
              <a:gd name="adj1" fmla="val 67017"/>
              <a:gd name="adj2" fmla="val 153478"/>
              <a:gd name="adj3" fmla="val 16667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圓角矩形圖說文字 12"/>
          <p:cNvSpPr/>
          <p:nvPr/>
        </p:nvSpPr>
        <p:spPr>
          <a:xfrm>
            <a:off x="6683379" y="3529812"/>
            <a:ext cx="2611225" cy="1008668"/>
          </a:xfrm>
          <a:prstGeom prst="wedgeRoundRectCallout">
            <a:avLst>
              <a:gd name="adj1" fmla="val -46143"/>
              <a:gd name="adj2" fmla="val 157675"/>
              <a:gd name="adj3" fmla="val 16667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使用學校提出申請時所選擇之校本規準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2168398" y="3736343"/>
            <a:ext cx="23896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確認剛剛步驟所調整的校本規準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21237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38337" y="1190625"/>
            <a:ext cx="8315325" cy="363378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1401549240"/>
      </p:ext>
    </p:extLst>
  </p:cSld>
  <p:clrMapOvr>
    <a:masterClrMapping/>
  </p:clrMapOvr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43087" y="219076"/>
            <a:ext cx="8315325" cy="638175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763541586"/>
      </p:ext>
    </p:extLst>
  </p:cSld>
  <p:clrMapOvr>
    <a:masterClrMapping/>
  </p:clrMapOvr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24062" y="1400175"/>
            <a:ext cx="8143875" cy="405765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1818425513"/>
      </p:ext>
    </p:extLst>
  </p:cSld>
  <p:clrMapOvr>
    <a:masterClrMapping/>
  </p:clrMapOvr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24050" y="390525"/>
            <a:ext cx="8134350" cy="616743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4024933734"/>
      </p:ext>
    </p:extLst>
  </p:cSld>
  <p:clrMapOvr>
    <a:masterClrMapping/>
  </p:clrMapOvr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81212" y="1376362"/>
            <a:ext cx="8029575" cy="410527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2906499437"/>
      </p:ext>
    </p:extLst>
  </p:cSld>
  <p:clrMapOvr>
    <a:masterClrMapping/>
  </p:clrMapOvr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38337" y="990601"/>
            <a:ext cx="8315325" cy="417671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2532976296"/>
      </p:ext>
    </p:extLst>
  </p:cSld>
  <p:clrMapOvr>
    <a:masterClrMapping/>
  </p:clrMapOvr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66875" y="133349"/>
            <a:ext cx="8782050" cy="6534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509925"/>
      </p:ext>
    </p:extLst>
  </p:cSld>
  <p:clrMapOvr>
    <a:masterClrMapping/>
  </p:clrMapOvr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47875" y="1381125"/>
            <a:ext cx="8096250" cy="409575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3945230355"/>
      </p:ext>
    </p:extLst>
  </p:cSld>
  <p:clrMapOvr>
    <a:masterClrMapping/>
  </p:clrMapOvr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09762" y="885825"/>
            <a:ext cx="8372475" cy="508635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1700018610"/>
      </p:ext>
    </p:extLst>
  </p:cSld>
  <p:clrMapOvr>
    <a:masterClrMapping/>
  </p:clrMapOvr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47825" y="152400"/>
            <a:ext cx="8839200" cy="661511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4810564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評鑑規</a:t>
            </a:r>
            <a:r>
              <a:rPr lang="zh-TW" altLang="en-US" dirty="0"/>
              <a:t>準</a:t>
            </a:r>
            <a:r>
              <a:rPr lang="zh-TW" altLang="en-US" dirty="0" smtClean="0"/>
              <a:t>設定</a:t>
            </a:r>
            <a:endParaRPr lang="zh-TW" altLang="en-US" dirty="0"/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182750773"/>
              </p:ext>
            </p:extLst>
          </p:nvPr>
        </p:nvGraphicFramePr>
        <p:xfrm>
          <a:off x="188595" y="1492568"/>
          <a:ext cx="11624310" cy="49187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74770"/>
                <a:gridCol w="3874770"/>
                <a:gridCol w="3874770"/>
              </a:tblGrid>
              <a:tr h="370840">
                <a:tc>
                  <a:txBody>
                    <a:bodyPr/>
                    <a:lstStyle/>
                    <a:p>
                      <a:r>
                        <a:rPr lang="zh-TW" altLang="en-US" sz="3200" dirty="0" smtClean="0">
                          <a:ea typeface="微軟正黑體" panose="020B0604030504040204" pitchFamily="34" charset="-120"/>
                        </a:rPr>
                        <a:t>評鑑規準設定</a:t>
                      </a:r>
                      <a:endParaRPr lang="zh-TW" altLang="en-US" sz="3200" dirty="0"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3200" dirty="0" smtClean="0">
                          <a:ea typeface="微軟正黑體" panose="020B0604030504040204" pitchFamily="34" charset="-120"/>
                        </a:rPr>
                        <a:t>初階認證</a:t>
                      </a:r>
                      <a:endParaRPr lang="zh-TW" altLang="en-US" sz="3200" dirty="0"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3200" dirty="0" smtClean="0">
                          <a:ea typeface="微軟正黑體" panose="020B0604030504040204" pitchFamily="34" charset="-120"/>
                        </a:rPr>
                        <a:t>進階認證</a:t>
                      </a:r>
                      <a:endParaRPr lang="zh-TW" altLang="en-US" sz="3200" dirty="0"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TW" sz="3200" dirty="0" smtClean="0">
                          <a:ea typeface="微軟正黑體" panose="020B0604030504040204" pitchFamily="34" charset="-120"/>
                        </a:rPr>
                        <a:t>A(</a:t>
                      </a:r>
                      <a:r>
                        <a:rPr lang="zh-TW" altLang="en-US" sz="3200" dirty="0" smtClean="0">
                          <a:ea typeface="微軟正黑體" panose="020B0604030504040204" pitchFamily="34" charset="-120"/>
                        </a:rPr>
                        <a:t>自評</a:t>
                      </a:r>
                      <a:r>
                        <a:rPr lang="en-US" altLang="zh-TW" sz="3200" dirty="0" smtClean="0">
                          <a:ea typeface="微軟正黑體" panose="020B0604030504040204" pitchFamily="34" charset="-120"/>
                        </a:rPr>
                        <a:t>+</a:t>
                      </a:r>
                      <a:r>
                        <a:rPr lang="zh-TW" altLang="en-US" sz="3200" dirty="0" smtClean="0">
                          <a:ea typeface="微軟正黑體" panose="020B0604030504040204" pitchFamily="34" charset="-120"/>
                        </a:rPr>
                        <a:t>觀察</a:t>
                      </a:r>
                      <a:r>
                        <a:rPr lang="en-US" altLang="zh-TW" sz="3200" dirty="0" smtClean="0"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3200" dirty="0"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3200" dirty="0" smtClean="0">
                          <a:ea typeface="微軟正黑體" panose="020B0604030504040204" pitchFamily="34" charset="-120"/>
                        </a:rPr>
                        <a:t>A(</a:t>
                      </a:r>
                      <a:r>
                        <a:rPr lang="zh-TW" altLang="en-US" sz="3200" dirty="0" smtClean="0">
                          <a:ea typeface="微軟正黑體" panose="020B0604030504040204" pitchFamily="34" charset="-120"/>
                        </a:rPr>
                        <a:t>自評</a:t>
                      </a:r>
                      <a:r>
                        <a:rPr lang="en-US" altLang="zh-TW" sz="3200" dirty="0" smtClean="0">
                          <a:ea typeface="微軟正黑體" panose="020B0604030504040204" pitchFamily="34" charset="-120"/>
                        </a:rPr>
                        <a:t>+</a:t>
                      </a:r>
                      <a:r>
                        <a:rPr lang="zh-TW" altLang="en-US" sz="3200" dirty="0" smtClean="0">
                          <a:ea typeface="微軟正黑體" panose="020B0604030504040204" pitchFamily="34" charset="-120"/>
                        </a:rPr>
                        <a:t>觀察</a:t>
                      </a:r>
                      <a:r>
                        <a:rPr lang="en-US" altLang="zh-TW" sz="3200" dirty="0" smtClean="0"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3200" dirty="0"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3200" dirty="0" smtClean="0">
                          <a:ea typeface="微軟正黑體" panose="020B0604030504040204" pitchFamily="34" charset="-120"/>
                        </a:rPr>
                        <a:t>AB(</a:t>
                      </a:r>
                      <a:r>
                        <a:rPr lang="zh-TW" altLang="en-US" sz="3200" dirty="0" smtClean="0">
                          <a:ea typeface="微軟正黑體" panose="020B0604030504040204" pitchFamily="34" charset="-120"/>
                        </a:rPr>
                        <a:t>自評</a:t>
                      </a:r>
                      <a:r>
                        <a:rPr lang="en-US" altLang="zh-TW" sz="3200" dirty="0" smtClean="0">
                          <a:ea typeface="微軟正黑體" panose="020B0604030504040204" pitchFamily="34" charset="-120"/>
                        </a:rPr>
                        <a:t>+</a:t>
                      </a:r>
                      <a:r>
                        <a:rPr lang="zh-TW" altLang="en-US" sz="3200" dirty="0" smtClean="0">
                          <a:ea typeface="微軟正黑體" panose="020B0604030504040204" pitchFamily="34" charset="-120"/>
                        </a:rPr>
                        <a:t>觀察</a:t>
                      </a:r>
                      <a:r>
                        <a:rPr lang="en-US" altLang="zh-TW" sz="3200" dirty="0" smtClean="0">
                          <a:ea typeface="微軟正黑體" panose="020B0604030504040204" pitchFamily="34" charset="-120"/>
                        </a:rPr>
                        <a:t>)</a:t>
                      </a:r>
                    </a:p>
                    <a:p>
                      <a:r>
                        <a:rPr lang="zh-TW" altLang="en-US" sz="2800" dirty="0" smtClean="0">
                          <a:ea typeface="微軟正黑體" panose="020B0604030504040204" pitchFamily="34" charset="-120"/>
                        </a:rPr>
                        <a:t>檔案評量自評</a:t>
                      </a:r>
                      <a:r>
                        <a:rPr lang="en-US" altLang="zh-TW" sz="2800" dirty="0" smtClean="0">
                          <a:ea typeface="微軟正黑體" panose="020B0604030504040204" pitchFamily="34" charset="-120"/>
                        </a:rPr>
                        <a:t>ABC</a:t>
                      </a:r>
                      <a:r>
                        <a:rPr lang="zh-TW" altLang="en-US" sz="2800" dirty="0" smtClean="0">
                          <a:ea typeface="微軟正黑體" panose="020B0604030504040204" pitchFamily="34" charset="-120"/>
                        </a:rPr>
                        <a:t>層面</a:t>
                      </a:r>
                      <a:endParaRPr lang="zh-TW" altLang="en-US" sz="2800" dirty="0"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198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dirty="0" smtClean="0">
                          <a:ea typeface="微軟正黑體" panose="020B0604030504040204" pitchFamily="34" charset="-120"/>
                        </a:rPr>
                        <a:t>A(</a:t>
                      </a:r>
                      <a:r>
                        <a:rPr lang="zh-TW" altLang="en-US" sz="3200" dirty="0" smtClean="0">
                          <a:ea typeface="微軟正黑體" panose="020B0604030504040204" pitchFamily="34" charset="-120"/>
                        </a:rPr>
                        <a:t>自評</a:t>
                      </a:r>
                      <a:r>
                        <a:rPr lang="en-US" altLang="zh-TW" sz="3200" dirty="0" smtClean="0">
                          <a:ea typeface="微軟正黑體" panose="020B0604030504040204" pitchFamily="34" charset="-120"/>
                        </a:rPr>
                        <a:t>+</a:t>
                      </a:r>
                      <a:r>
                        <a:rPr lang="zh-TW" altLang="en-US" sz="3200" dirty="0" smtClean="0">
                          <a:ea typeface="微軟正黑體" panose="020B0604030504040204" pitchFamily="34" charset="-120"/>
                        </a:rPr>
                        <a:t>觀察</a:t>
                      </a:r>
                      <a:r>
                        <a:rPr lang="en-US" altLang="zh-TW" sz="3200" dirty="0" smtClean="0">
                          <a:ea typeface="微軟正黑體" panose="020B0604030504040204" pitchFamily="34" charset="-120"/>
                        </a:rPr>
                        <a:t>+</a:t>
                      </a:r>
                      <a:r>
                        <a:rPr lang="zh-TW" altLang="en-US" sz="3200" dirty="0" smtClean="0">
                          <a:ea typeface="微軟正黑體" panose="020B0604030504040204" pitchFamily="34" charset="-120"/>
                        </a:rPr>
                        <a:t>檔案</a:t>
                      </a:r>
                      <a:r>
                        <a:rPr lang="en-US" altLang="zh-TW" sz="3200" dirty="0" smtClean="0"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3200" dirty="0" smtClean="0"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dirty="0" smtClean="0">
                          <a:ea typeface="微軟正黑體" panose="020B0604030504040204" pitchFamily="34" charset="-120"/>
                        </a:rPr>
                        <a:t>A(</a:t>
                      </a:r>
                      <a:r>
                        <a:rPr lang="zh-TW" altLang="en-US" sz="3200" dirty="0" smtClean="0">
                          <a:ea typeface="微軟正黑體" panose="020B0604030504040204" pitchFamily="34" charset="-120"/>
                        </a:rPr>
                        <a:t>自評</a:t>
                      </a:r>
                      <a:r>
                        <a:rPr lang="en-US" altLang="zh-TW" sz="3200" dirty="0" smtClean="0">
                          <a:ea typeface="微軟正黑體" panose="020B0604030504040204" pitchFamily="34" charset="-120"/>
                        </a:rPr>
                        <a:t>+</a:t>
                      </a:r>
                      <a:r>
                        <a:rPr lang="zh-TW" altLang="en-US" sz="3200" dirty="0" smtClean="0">
                          <a:ea typeface="微軟正黑體" panose="020B0604030504040204" pitchFamily="34" charset="-120"/>
                        </a:rPr>
                        <a:t>觀察</a:t>
                      </a:r>
                      <a:r>
                        <a:rPr lang="en-US" altLang="zh-TW" sz="3200" dirty="0" smtClean="0">
                          <a:ea typeface="微軟正黑體" panose="020B0604030504040204" pitchFamily="34" charset="-120"/>
                        </a:rPr>
                        <a:t>+</a:t>
                      </a:r>
                      <a:r>
                        <a:rPr lang="zh-TW" altLang="en-US" sz="3200" dirty="0" smtClean="0">
                          <a:ea typeface="微軟正黑體" panose="020B0604030504040204" pitchFamily="34" charset="-120"/>
                        </a:rPr>
                        <a:t>檔案</a:t>
                      </a:r>
                      <a:r>
                        <a:rPr lang="en-US" altLang="zh-TW" sz="3200" dirty="0" smtClean="0"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3200" dirty="0" smtClean="0"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dirty="0" smtClean="0">
                          <a:ea typeface="微軟正黑體" panose="020B0604030504040204" pitchFamily="34" charset="-120"/>
                        </a:rPr>
                        <a:t>AB</a:t>
                      </a:r>
                      <a:r>
                        <a:rPr lang="en-US" altLang="zh-TW" sz="2800" dirty="0" smtClean="0"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800" dirty="0" smtClean="0">
                          <a:ea typeface="微軟正黑體" panose="020B0604030504040204" pitchFamily="34" charset="-120"/>
                        </a:rPr>
                        <a:t>自評</a:t>
                      </a:r>
                      <a:r>
                        <a:rPr lang="en-US" altLang="zh-TW" sz="2800" dirty="0" smtClean="0">
                          <a:ea typeface="微軟正黑體" panose="020B0604030504040204" pitchFamily="34" charset="-120"/>
                        </a:rPr>
                        <a:t>+</a:t>
                      </a:r>
                      <a:r>
                        <a:rPr lang="zh-TW" altLang="en-US" sz="2800" dirty="0" smtClean="0">
                          <a:ea typeface="微軟正黑體" panose="020B0604030504040204" pitchFamily="34" charset="-120"/>
                        </a:rPr>
                        <a:t>觀察</a:t>
                      </a:r>
                      <a:r>
                        <a:rPr lang="en-US" altLang="zh-TW" sz="2800" dirty="0" smtClean="0">
                          <a:ea typeface="微軟正黑體" panose="020B0604030504040204" pitchFamily="34" charset="-12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dirty="0" smtClean="0">
                          <a:ea typeface="微軟正黑體" panose="020B0604030504040204" pitchFamily="34" charset="-120"/>
                        </a:rPr>
                        <a:t>檔案評量他評</a:t>
                      </a:r>
                      <a:r>
                        <a:rPr lang="en-US" altLang="zh-TW" sz="2800" dirty="0" smtClean="0">
                          <a:ea typeface="微軟正黑體" panose="020B0604030504040204" pitchFamily="34" charset="-120"/>
                        </a:rPr>
                        <a:t>A</a:t>
                      </a:r>
                      <a:r>
                        <a:rPr lang="zh-TW" altLang="en-US" sz="2800" dirty="0" smtClean="0">
                          <a:ea typeface="微軟正黑體" panose="020B0604030504040204" pitchFamily="34" charset="-120"/>
                        </a:rPr>
                        <a:t>層面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dirty="0" smtClean="0">
                          <a:ea typeface="微軟正黑體" panose="020B0604030504040204" pitchFamily="34" charset="-120"/>
                        </a:rPr>
                        <a:t>AB(</a:t>
                      </a:r>
                      <a:r>
                        <a:rPr lang="zh-TW" altLang="en-US" sz="3200" dirty="0" smtClean="0">
                          <a:ea typeface="微軟正黑體" panose="020B0604030504040204" pitchFamily="34" charset="-120"/>
                        </a:rPr>
                        <a:t>自評</a:t>
                      </a:r>
                      <a:r>
                        <a:rPr lang="en-US" altLang="zh-TW" sz="3200" dirty="0" smtClean="0">
                          <a:ea typeface="微軟正黑體" panose="020B0604030504040204" pitchFamily="34" charset="-120"/>
                        </a:rPr>
                        <a:t>+</a:t>
                      </a:r>
                      <a:r>
                        <a:rPr lang="zh-TW" altLang="en-US" sz="3200" dirty="0" smtClean="0">
                          <a:ea typeface="微軟正黑體" panose="020B0604030504040204" pitchFamily="34" charset="-120"/>
                        </a:rPr>
                        <a:t>觀察</a:t>
                      </a:r>
                      <a:r>
                        <a:rPr lang="en-US" altLang="zh-TW" sz="3200" dirty="0" smtClean="0"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3200" dirty="0" smtClean="0"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dirty="0" smtClean="0">
                          <a:ea typeface="微軟正黑體" panose="020B0604030504040204" pitchFamily="34" charset="-120"/>
                        </a:rPr>
                        <a:t>AB(</a:t>
                      </a:r>
                      <a:r>
                        <a:rPr lang="zh-TW" altLang="en-US" sz="3200" dirty="0" smtClean="0">
                          <a:ea typeface="微軟正黑體" panose="020B0604030504040204" pitchFamily="34" charset="-120"/>
                        </a:rPr>
                        <a:t>自評</a:t>
                      </a:r>
                      <a:r>
                        <a:rPr lang="en-US" altLang="zh-TW" sz="3200" dirty="0" smtClean="0">
                          <a:ea typeface="微軟正黑體" panose="020B0604030504040204" pitchFamily="34" charset="-120"/>
                        </a:rPr>
                        <a:t>+</a:t>
                      </a:r>
                      <a:r>
                        <a:rPr lang="zh-TW" altLang="en-US" sz="3200" dirty="0" smtClean="0">
                          <a:ea typeface="微軟正黑體" panose="020B0604030504040204" pitchFamily="34" charset="-120"/>
                        </a:rPr>
                        <a:t>觀察</a:t>
                      </a:r>
                      <a:r>
                        <a:rPr lang="en-US" altLang="zh-TW" sz="3200" dirty="0" smtClean="0"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3200" dirty="0" smtClean="0"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dirty="0" smtClean="0">
                          <a:ea typeface="微軟正黑體" panose="020B0604030504040204" pitchFamily="34" charset="-120"/>
                        </a:rPr>
                        <a:t>AB(</a:t>
                      </a:r>
                      <a:r>
                        <a:rPr lang="zh-TW" altLang="en-US" sz="3200" dirty="0" smtClean="0">
                          <a:ea typeface="微軟正黑體" panose="020B0604030504040204" pitchFamily="34" charset="-120"/>
                        </a:rPr>
                        <a:t>自評</a:t>
                      </a:r>
                      <a:r>
                        <a:rPr lang="en-US" altLang="zh-TW" sz="3200" dirty="0" smtClean="0">
                          <a:ea typeface="微軟正黑體" panose="020B0604030504040204" pitchFamily="34" charset="-120"/>
                        </a:rPr>
                        <a:t>+</a:t>
                      </a:r>
                      <a:r>
                        <a:rPr lang="zh-TW" altLang="en-US" sz="3200" dirty="0" smtClean="0">
                          <a:ea typeface="微軟正黑體" panose="020B0604030504040204" pitchFamily="34" charset="-120"/>
                        </a:rPr>
                        <a:t>觀察</a:t>
                      </a:r>
                      <a:r>
                        <a:rPr lang="en-US" altLang="zh-TW" sz="3200" dirty="0" smtClean="0">
                          <a:ea typeface="微軟正黑體" panose="020B0604030504040204" pitchFamily="34" charset="-120"/>
                        </a:rPr>
                        <a:t>)</a:t>
                      </a:r>
                    </a:p>
                    <a:p>
                      <a:r>
                        <a:rPr lang="zh-TW" altLang="en-US" sz="2800" dirty="0" smtClean="0">
                          <a:ea typeface="微軟正黑體" panose="020B0604030504040204" pitchFamily="34" charset="-120"/>
                        </a:rPr>
                        <a:t>檔案評量自評</a:t>
                      </a:r>
                      <a:r>
                        <a:rPr lang="en-US" altLang="zh-TW" sz="2800" dirty="0" smtClean="0">
                          <a:ea typeface="微軟正黑體" panose="020B0604030504040204" pitchFamily="34" charset="-120"/>
                        </a:rPr>
                        <a:t>ABC</a:t>
                      </a:r>
                      <a:r>
                        <a:rPr lang="zh-TW" altLang="en-US" sz="2800" dirty="0" smtClean="0">
                          <a:ea typeface="微軟正黑體" panose="020B0604030504040204" pitchFamily="34" charset="-120"/>
                        </a:rPr>
                        <a:t>層面</a:t>
                      </a:r>
                      <a:endParaRPr lang="zh-TW" altLang="en-US" sz="2800" dirty="0"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29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dirty="0" smtClean="0">
                          <a:ea typeface="微軟正黑體" panose="020B0604030504040204" pitchFamily="34" charset="-120"/>
                        </a:rPr>
                        <a:t>AB</a:t>
                      </a:r>
                      <a:r>
                        <a:rPr lang="en-US" altLang="zh-TW" sz="2800" dirty="0" smtClean="0"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800" dirty="0" smtClean="0">
                          <a:ea typeface="微軟正黑體" panose="020B0604030504040204" pitchFamily="34" charset="-120"/>
                        </a:rPr>
                        <a:t>自評</a:t>
                      </a:r>
                      <a:r>
                        <a:rPr lang="en-US" altLang="zh-TW" sz="2800" dirty="0" smtClean="0">
                          <a:ea typeface="微軟正黑體" panose="020B0604030504040204" pitchFamily="34" charset="-120"/>
                        </a:rPr>
                        <a:t>+</a:t>
                      </a:r>
                      <a:r>
                        <a:rPr lang="zh-TW" altLang="en-US" sz="2800" dirty="0" smtClean="0">
                          <a:ea typeface="微軟正黑體" panose="020B0604030504040204" pitchFamily="34" charset="-120"/>
                        </a:rPr>
                        <a:t>觀察</a:t>
                      </a:r>
                      <a:r>
                        <a:rPr lang="en-US" altLang="zh-TW" sz="2800" dirty="0" smtClean="0">
                          <a:ea typeface="微軟正黑體" panose="020B0604030504040204" pitchFamily="34" charset="-120"/>
                        </a:rPr>
                        <a:t>+</a:t>
                      </a:r>
                      <a:r>
                        <a:rPr lang="zh-TW" altLang="en-US" sz="2800" dirty="0" smtClean="0">
                          <a:ea typeface="微軟正黑體" panose="020B0604030504040204" pitchFamily="34" charset="-120"/>
                        </a:rPr>
                        <a:t>檔案</a:t>
                      </a:r>
                      <a:r>
                        <a:rPr lang="en-US" altLang="zh-TW" sz="2800" dirty="0" smtClean="0"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2800" dirty="0" smtClean="0"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dirty="0" smtClean="0">
                          <a:ea typeface="微軟正黑體" panose="020B0604030504040204" pitchFamily="34" charset="-120"/>
                        </a:rPr>
                        <a:t>AB</a:t>
                      </a:r>
                      <a:r>
                        <a:rPr lang="en-US" altLang="zh-TW" sz="2800" dirty="0" smtClean="0"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800" dirty="0" smtClean="0">
                          <a:ea typeface="微軟正黑體" panose="020B0604030504040204" pitchFamily="34" charset="-120"/>
                        </a:rPr>
                        <a:t>自評</a:t>
                      </a:r>
                      <a:r>
                        <a:rPr lang="en-US" altLang="zh-TW" sz="2800" dirty="0" smtClean="0">
                          <a:ea typeface="微軟正黑體" panose="020B0604030504040204" pitchFamily="34" charset="-120"/>
                        </a:rPr>
                        <a:t>+</a:t>
                      </a:r>
                      <a:r>
                        <a:rPr lang="zh-TW" altLang="en-US" sz="2800" dirty="0" smtClean="0">
                          <a:ea typeface="微軟正黑體" panose="020B0604030504040204" pitchFamily="34" charset="-120"/>
                        </a:rPr>
                        <a:t>觀察</a:t>
                      </a:r>
                      <a:r>
                        <a:rPr lang="en-US" altLang="zh-TW" sz="2800" dirty="0" smtClean="0">
                          <a:ea typeface="微軟正黑體" panose="020B0604030504040204" pitchFamily="34" charset="-120"/>
                        </a:rPr>
                        <a:t>+</a:t>
                      </a:r>
                      <a:r>
                        <a:rPr lang="zh-TW" altLang="en-US" sz="2800" dirty="0" smtClean="0">
                          <a:ea typeface="微軟正黑體" panose="020B0604030504040204" pitchFamily="34" charset="-120"/>
                        </a:rPr>
                        <a:t>檔案</a:t>
                      </a:r>
                      <a:r>
                        <a:rPr lang="en-US" altLang="zh-TW" sz="2800" dirty="0" smtClean="0"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2800" dirty="0" smtClean="0"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dirty="0" smtClean="0">
                          <a:ea typeface="微軟正黑體" panose="020B0604030504040204" pitchFamily="34" charset="-120"/>
                        </a:rPr>
                        <a:t>AB</a:t>
                      </a:r>
                      <a:r>
                        <a:rPr lang="en-US" altLang="zh-TW" sz="2800" dirty="0" smtClean="0"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800" dirty="0" smtClean="0">
                          <a:ea typeface="微軟正黑體" panose="020B0604030504040204" pitchFamily="34" charset="-120"/>
                        </a:rPr>
                        <a:t>自評</a:t>
                      </a:r>
                      <a:r>
                        <a:rPr lang="en-US" altLang="zh-TW" sz="2800" dirty="0" smtClean="0">
                          <a:ea typeface="微軟正黑體" panose="020B0604030504040204" pitchFamily="34" charset="-120"/>
                        </a:rPr>
                        <a:t>+</a:t>
                      </a:r>
                      <a:r>
                        <a:rPr lang="zh-TW" altLang="en-US" sz="2800" dirty="0" smtClean="0">
                          <a:ea typeface="微軟正黑體" panose="020B0604030504040204" pitchFamily="34" charset="-120"/>
                        </a:rPr>
                        <a:t>觀察</a:t>
                      </a:r>
                      <a:r>
                        <a:rPr lang="en-US" altLang="zh-TW" sz="2800" dirty="0" smtClean="0">
                          <a:ea typeface="微軟正黑體" panose="020B0604030504040204" pitchFamily="34" charset="-120"/>
                        </a:rPr>
                        <a:t>+</a:t>
                      </a:r>
                      <a:r>
                        <a:rPr lang="zh-TW" altLang="en-US" sz="2800" dirty="0" smtClean="0">
                          <a:ea typeface="微軟正黑體" panose="020B0604030504040204" pitchFamily="34" charset="-120"/>
                        </a:rPr>
                        <a:t>檔案</a:t>
                      </a:r>
                      <a:r>
                        <a:rPr lang="en-US" altLang="zh-TW" sz="2800" dirty="0" smtClean="0"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2800" dirty="0" smtClean="0"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TW" sz="3200" dirty="0" smtClean="0">
                          <a:ea typeface="微軟正黑體" panose="020B0604030504040204" pitchFamily="34" charset="-120"/>
                        </a:rPr>
                        <a:t>ABC(</a:t>
                      </a:r>
                      <a:r>
                        <a:rPr lang="zh-TW" altLang="en-US" sz="3200" dirty="0" smtClean="0">
                          <a:ea typeface="微軟正黑體" panose="020B0604030504040204" pitchFamily="34" charset="-120"/>
                        </a:rPr>
                        <a:t>自評</a:t>
                      </a:r>
                      <a:r>
                        <a:rPr lang="en-US" altLang="zh-TW" sz="3200" dirty="0" smtClean="0">
                          <a:ea typeface="微軟正黑體" panose="020B0604030504040204" pitchFamily="34" charset="-120"/>
                        </a:rPr>
                        <a:t>+</a:t>
                      </a:r>
                      <a:r>
                        <a:rPr lang="zh-TW" altLang="en-US" sz="3200" dirty="0" smtClean="0">
                          <a:ea typeface="微軟正黑體" panose="020B0604030504040204" pitchFamily="34" charset="-120"/>
                        </a:rPr>
                        <a:t>觀察</a:t>
                      </a:r>
                      <a:r>
                        <a:rPr lang="en-US" altLang="zh-TW" sz="3200" dirty="0" smtClean="0">
                          <a:ea typeface="微軟正黑體" panose="020B0604030504040204" pitchFamily="34" charset="-120"/>
                        </a:rPr>
                        <a:t>+</a:t>
                      </a:r>
                      <a:r>
                        <a:rPr lang="zh-TW" altLang="en-US" sz="3200" dirty="0" smtClean="0">
                          <a:ea typeface="微軟正黑體" panose="020B0604030504040204" pitchFamily="34" charset="-120"/>
                        </a:rPr>
                        <a:t>檔案</a:t>
                      </a:r>
                      <a:r>
                        <a:rPr lang="en-US" altLang="zh-TW" sz="3200" dirty="0" smtClean="0"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3200" dirty="0"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3200" dirty="0" smtClean="0">
                          <a:ea typeface="微軟正黑體" panose="020B0604030504040204" pitchFamily="34" charset="-120"/>
                        </a:rPr>
                        <a:t>ABC(</a:t>
                      </a:r>
                      <a:r>
                        <a:rPr lang="zh-TW" altLang="en-US" sz="3200" dirty="0" smtClean="0">
                          <a:ea typeface="微軟正黑體" panose="020B0604030504040204" pitchFamily="34" charset="-120"/>
                        </a:rPr>
                        <a:t>自評</a:t>
                      </a:r>
                      <a:r>
                        <a:rPr lang="en-US" altLang="zh-TW" sz="3200" dirty="0" smtClean="0">
                          <a:ea typeface="微軟正黑體" panose="020B0604030504040204" pitchFamily="34" charset="-120"/>
                        </a:rPr>
                        <a:t>+</a:t>
                      </a:r>
                      <a:r>
                        <a:rPr lang="zh-TW" altLang="en-US" sz="3200" dirty="0" smtClean="0">
                          <a:ea typeface="微軟正黑體" panose="020B0604030504040204" pitchFamily="34" charset="-120"/>
                        </a:rPr>
                        <a:t>觀察</a:t>
                      </a:r>
                      <a:r>
                        <a:rPr lang="en-US" altLang="zh-TW" sz="3200" dirty="0" smtClean="0">
                          <a:ea typeface="微軟正黑體" panose="020B0604030504040204" pitchFamily="34" charset="-120"/>
                        </a:rPr>
                        <a:t>+</a:t>
                      </a:r>
                      <a:r>
                        <a:rPr lang="zh-TW" altLang="en-US" sz="3200" dirty="0" smtClean="0">
                          <a:ea typeface="微軟正黑體" panose="020B0604030504040204" pitchFamily="34" charset="-120"/>
                        </a:rPr>
                        <a:t>檔案</a:t>
                      </a:r>
                      <a:r>
                        <a:rPr lang="en-US" altLang="zh-TW" sz="3200" dirty="0" smtClean="0"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3200" dirty="0"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3200" dirty="0" smtClean="0">
                          <a:ea typeface="微軟正黑體" panose="020B0604030504040204" pitchFamily="34" charset="-120"/>
                        </a:rPr>
                        <a:t>ABC(</a:t>
                      </a:r>
                      <a:r>
                        <a:rPr lang="zh-TW" altLang="en-US" sz="3200" dirty="0" smtClean="0">
                          <a:ea typeface="微軟正黑體" panose="020B0604030504040204" pitchFamily="34" charset="-120"/>
                        </a:rPr>
                        <a:t>自評</a:t>
                      </a:r>
                      <a:r>
                        <a:rPr lang="en-US" altLang="zh-TW" sz="3200" dirty="0" smtClean="0">
                          <a:ea typeface="微軟正黑體" panose="020B0604030504040204" pitchFamily="34" charset="-120"/>
                        </a:rPr>
                        <a:t>+</a:t>
                      </a:r>
                      <a:r>
                        <a:rPr lang="zh-TW" altLang="en-US" sz="3200" dirty="0" smtClean="0">
                          <a:ea typeface="微軟正黑體" panose="020B0604030504040204" pitchFamily="34" charset="-120"/>
                        </a:rPr>
                        <a:t>觀察</a:t>
                      </a:r>
                      <a:r>
                        <a:rPr lang="en-US" altLang="zh-TW" sz="3200" dirty="0" smtClean="0">
                          <a:ea typeface="微軟正黑體" panose="020B0604030504040204" pitchFamily="34" charset="-120"/>
                        </a:rPr>
                        <a:t>+</a:t>
                      </a:r>
                      <a:r>
                        <a:rPr lang="zh-TW" altLang="en-US" sz="3200" dirty="0" smtClean="0">
                          <a:ea typeface="微軟正黑體" panose="020B0604030504040204" pitchFamily="34" charset="-120"/>
                        </a:rPr>
                        <a:t>檔案</a:t>
                      </a:r>
                      <a:r>
                        <a:rPr lang="en-US" altLang="zh-TW" sz="3200" dirty="0" smtClean="0"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3200" dirty="0"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621341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62125" y="428625"/>
            <a:ext cx="8648700" cy="600075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3441280217"/>
      </p:ext>
    </p:extLst>
  </p:cSld>
  <p:clrMapOvr>
    <a:masterClrMapping/>
  </p:clrMapOvr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8289" y="1038225"/>
            <a:ext cx="8650635" cy="414337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1107082816"/>
      </p:ext>
    </p:extLst>
  </p:cSld>
  <p:clrMapOvr>
    <a:masterClrMapping/>
  </p:clrMapOvr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43075" y="276225"/>
            <a:ext cx="8401050" cy="624363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1245039313"/>
      </p:ext>
    </p:extLst>
  </p:cSld>
  <p:clrMapOvr>
    <a:masterClrMapping/>
  </p:clrMapOvr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80463" y="1123950"/>
            <a:ext cx="8658899" cy="432435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3915395631"/>
      </p:ext>
    </p:extLst>
  </p:cSld>
  <p:clrMapOvr>
    <a:masterClrMapping/>
  </p:clrMapOvr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0700" y="357188"/>
            <a:ext cx="8553450" cy="591978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486618770"/>
      </p:ext>
    </p:extLst>
  </p:cSld>
  <p:clrMapOvr>
    <a:masterClrMapping/>
  </p:clrMapOvr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38325" y="914400"/>
            <a:ext cx="8515350" cy="4953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4213782184"/>
      </p:ext>
    </p:extLst>
  </p:cSld>
  <p:clrMapOvr>
    <a:masterClrMapping/>
  </p:clrMapOvr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71650" y="1262062"/>
            <a:ext cx="8648700" cy="433387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2214664710"/>
      </p:ext>
    </p:extLst>
  </p:cSld>
  <p:clrMapOvr>
    <a:masterClrMapping/>
  </p:clrMapOvr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送出認證申請</a:t>
            </a:r>
            <a:r>
              <a:rPr lang="en-US" altLang="zh-TW" dirty="0" smtClean="0"/>
              <a:t>/</a:t>
            </a:r>
            <a:r>
              <a:rPr lang="zh-TW" altLang="en-US" dirty="0" smtClean="0"/>
              <a:t>查詢</a:t>
            </a:r>
            <a:endParaRPr lang="zh-TW" altLang="en-US" dirty="0"/>
          </a:p>
        </p:txBody>
      </p:sp>
      <p:sp>
        <p:nvSpPr>
          <p:cNvPr id="6" name="文字版面配置區 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latin typeface="微軟正黑體" panose="020B0604030504040204" pitchFamily="34" charset="-120"/>
              </a:rPr>
              <a:t>教</a:t>
            </a:r>
            <a:r>
              <a:rPr lang="zh-TW" altLang="en-US" b="1" dirty="0">
                <a:latin typeface="微軟正黑體" panose="020B0604030504040204" pitchFamily="34" charset="-120"/>
              </a:rPr>
              <a:t>輔</a:t>
            </a:r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認證資料</a:t>
            </a:r>
            <a:r>
              <a:rPr lang="en-US" altLang="zh-TW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狀態查詢</a:t>
            </a: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81129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/>
          <p:cNvGrpSpPr/>
          <p:nvPr/>
        </p:nvGrpSpPr>
        <p:grpSpPr>
          <a:xfrm>
            <a:off x="1095375" y="1828800"/>
            <a:ext cx="10001250" cy="3295650"/>
            <a:chOff x="1095375" y="1828800"/>
            <a:chExt cx="10001250" cy="3295650"/>
          </a:xfrm>
        </p:grpSpPr>
        <p:pic>
          <p:nvPicPr>
            <p:cNvPr id="2" name="圖片 1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95375" y="1828800"/>
              <a:ext cx="10001250" cy="32004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3" name="橢圓 2"/>
            <p:cNvSpPr/>
            <p:nvPr/>
          </p:nvSpPr>
          <p:spPr>
            <a:xfrm>
              <a:off x="8096250" y="3000375"/>
              <a:ext cx="2314575" cy="2124075"/>
            </a:xfrm>
            <a:prstGeom prst="ellipse">
              <a:avLst/>
            </a:prstGeom>
            <a:noFill/>
            <a:ln w="28575">
              <a:solidFill>
                <a:srgbClr val="CC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404070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/>
          <p:cNvGrpSpPr/>
          <p:nvPr/>
        </p:nvGrpSpPr>
        <p:grpSpPr>
          <a:xfrm>
            <a:off x="1081087" y="1462087"/>
            <a:ext cx="10029825" cy="3933825"/>
            <a:chOff x="1081087" y="1462087"/>
            <a:chExt cx="10029825" cy="3933825"/>
          </a:xfrm>
        </p:grpSpPr>
        <p:pic>
          <p:nvPicPr>
            <p:cNvPr id="2" name="圖片 1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81087" y="1462087"/>
              <a:ext cx="10029825" cy="3933825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3" name="圓角矩形 2"/>
            <p:cNvSpPr/>
            <p:nvPr/>
          </p:nvSpPr>
          <p:spPr>
            <a:xfrm>
              <a:off x="9420225" y="2990850"/>
              <a:ext cx="1266825" cy="609600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3165910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線接點 5"/>
          <p:cNvCxnSpPr/>
          <p:nvPr/>
        </p:nvCxnSpPr>
        <p:spPr>
          <a:xfrm flipH="1" flipV="1">
            <a:off x="1959550" y="3481543"/>
            <a:ext cx="2692" cy="2161546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接點 6"/>
          <p:cNvCxnSpPr/>
          <p:nvPr/>
        </p:nvCxnSpPr>
        <p:spPr>
          <a:xfrm>
            <a:off x="2368550" y="2994612"/>
            <a:ext cx="154800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接點 7"/>
          <p:cNvCxnSpPr/>
          <p:nvPr/>
        </p:nvCxnSpPr>
        <p:spPr>
          <a:xfrm flipV="1">
            <a:off x="3817237" y="2986107"/>
            <a:ext cx="5256000" cy="12774"/>
          </a:xfrm>
          <a:prstGeom prst="line">
            <a:avLst/>
          </a:prstGeom>
          <a:ln w="12700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接點 8"/>
          <p:cNvCxnSpPr/>
          <p:nvPr/>
        </p:nvCxnSpPr>
        <p:spPr>
          <a:xfrm>
            <a:off x="9568795" y="3415553"/>
            <a:ext cx="0" cy="1971570"/>
          </a:xfrm>
          <a:prstGeom prst="line">
            <a:avLst/>
          </a:prstGeom>
          <a:ln w="1270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字方塊 10"/>
          <p:cNvSpPr txBox="1"/>
          <p:nvPr/>
        </p:nvSpPr>
        <p:spPr>
          <a:xfrm>
            <a:off x="1210792" y="5934699"/>
            <a:ext cx="16984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 smtClean="0">
                <a:solidFill>
                  <a:prstClr val="black"/>
                </a:solidFill>
                <a:ea typeface="微軟正黑體" panose="020B0604030504040204" pitchFamily="34" charset="-120"/>
              </a:rPr>
              <a:t>校本規準設定</a:t>
            </a:r>
            <a:endParaRPr lang="en-US" altLang="zh-TW" dirty="0" smtClean="0">
              <a:solidFill>
                <a:prstClr val="black"/>
              </a:solidFill>
              <a:ea typeface="微軟正黑體" panose="020B0604030504040204" pitchFamily="34" charset="-120"/>
            </a:endParaRPr>
          </a:p>
          <a:p>
            <a:pPr algn="ctr"/>
            <a:r>
              <a:rPr lang="en-US" altLang="zh-TW" dirty="0" smtClean="0">
                <a:solidFill>
                  <a:prstClr val="black"/>
                </a:solidFill>
                <a:ea typeface="微軟正黑體" panose="020B0604030504040204" pitchFamily="34" charset="-120"/>
              </a:rPr>
              <a:t>(</a:t>
            </a:r>
            <a:r>
              <a:rPr lang="zh-TW" altLang="en-US" dirty="0" smtClean="0">
                <a:solidFill>
                  <a:prstClr val="black"/>
                </a:solidFill>
                <a:ea typeface="微軟正黑體" panose="020B0604030504040204" pitchFamily="34" charset="-120"/>
              </a:rPr>
              <a:t>學校</a:t>
            </a:r>
            <a:r>
              <a:rPr lang="en-US" altLang="zh-TW" dirty="0" smtClean="0">
                <a:solidFill>
                  <a:prstClr val="black"/>
                </a:solidFill>
                <a:ea typeface="微軟正黑體" panose="020B0604030504040204" pitchFamily="34" charset="-120"/>
              </a:rPr>
              <a:t>)</a:t>
            </a:r>
            <a:endParaRPr lang="zh-TW" altLang="en-US" dirty="0">
              <a:solidFill>
                <a:prstClr val="black"/>
              </a:solidFill>
              <a:ea typeface="微軟正黑體" panose="020B0604030504040204" pitchFamily="34" charset="-120"/>
            </a:endParaRPr>
          </a:p>
        </p:txBody>
      </p:sp>
      <p:sp>
        <p:nvSpPr>
          <p:cNvPr id="13" name="橢圓 12"/>
          <p:cNvSpPr/>
          <p:nvPr/>
        </p:nvSpPr>
        <p:spPr>
          <a:xfrm>
            <a:off x="2459760" y="2826206"/>
            <a:ext cx="360000" cy="360000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solidFill>
                <a:schemeClr val="tx1"/>
              </a:solidFill>
              <a:ea typeface="微軟正黑體" panose="020B0604030504040204" pitchFamily="34" charset="-120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1289764" y="2229000"/>
            <a:ext cx="24552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評鑑</a:t>
            </a:r>
            <a:r>
              <a:rPr kumimoji="1"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kumimoji="1"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認證</a:t>
            </a:r>
            <a:endParaRPr kumimoji="1"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kumimoji="1"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期程確</a:t>
            </a:r>
            <a:r>
              <a:rPr kumimoji="1"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認</a:t>
            </a:r>
            <a:r>
              <a:rPr kumimoji="1"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kumimoji="1"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學校</a:t>
            </a:r>
            <a:r>
              <a:rPr kumimoji="1"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  <p:sp>
        <p:nvSpPr>
          <p:cNvPr id="15" name="橢圓 14"/>
          <p:cNvSpPr/>
          <p:nvPr/>
        </p:nvSpPr>
        <p:spPr>
          <a:xfrm>
            <a:off x="1779550" y="5462497"/>
            <a:ext cx="360000" cy="360000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solidFill>
                <a:schemeClr val="tx1"/>
              </a:solidFill>
              <a:ea typeface="微軟正黑體" panose="020B0604030504040204" pitchFamily="34" charset="-120"/>
            </a:endParaRPr>
          </a:p>
        </p:txBody>
      </p:sp>
      <p:sp>
        <p:nvSpPr>
          <p:cNvPr id="17" name="文字方塊 16"/>
          <p:cNvSpPr txBox="1"/>
          <p:nvPr/>
        </p:nvSpPr>
        <p:spPr>
          <a:xfrm>
            <a:off x="2837503" y="3289178"/>
            <a:ext cx="28559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>
                <a:ea typeface="微軟正黑體" panose="020B0604030504040204" pitchFamily="34" charset="-120"/>
              </a:rPr>
              <a:t>評鑑</a:t>
            </a:r>
            <a:r>
              <a:rPr lang="en-US" altLang="zh-TW" dirty="0" smtClean="0">
                <a:ea typeface="微軟正黑體" panose="020B0604030504040204" pitchFamily="34" charset="-120"/>
              </a:rPr>
              <a:t>/</a:t>
            </a:r>
            <a:r>
              <a:rPr lang="zh-TW" altLang="en-US" dirty="0" smtClean="0">
                <a:ea typeface="微軟正黑體" panose="020B0604030504040204" pitchFamily="34" charset="-120"/>
              </a:rPr>
              <a:t>認證檢視及設定</a:t>
            </a:r>
            <a:endParaRPr lang="en-US" altLang="zh-TW" dirty="0" smtClean="0">
              <a:ea typeface="微軟正黑體" panose="020B0604030504040204" pitchFamily="34" charset="-120"/>
            </a:endParaRPr>
          </a:p>
          <a:p>
            <a:pPr algn="ctr"/>
            <a:r>
              <a:rPr lang="en-US" altLang="zh-TW" dirty="0" smtClean="0">
                <a:ea typeface="微軟正黑體" panose="020B0604030504040204" pitchFamily="34" charset="-120"/>
              </a:rPr>
              <a:t>(</a:t>
            </a:r>
            <a:r>
              <a:rPr lang="zh-TW" altLang="en-US" dirty="0" smtClean="0">
                <a:ea typeface="微軟正黑體" panose="020B0604030504040204" pitchFamily="34" charset="-120"/>
              </a:rPr>
              <a:t>學校</a:t>
            </a:r>
            <a:r>
              <a:rPr lang="en-US" altLang="zh-TW" dirty="0" smtClean="0">
                <a:ea typeface="微軟正黑體" panose="020B0604030504040204" pitchFamily="34" charset="-120"/>
              </a:rPr>
              <a:t>)</a:t>
            </a:r>
            <a:endParaRPr lang="zh-TW" altLang="en-US" dirty="0">
              <a:ea typeface="微軟正黑體" panose="020B0604030504040204" pitchFamily="34" charset="-120"/>
            </a:endParaRPr>
          </a:p>
        </p:txBody>
      </p:sp>
      <p:sp>
        <p:nvSpPr>
          <p:cNvPr id="18" name="橢圓 17"/>
          <p:cNvSpPr/>
          <p:nvPr/>
        </p:nvSpPr>
        <p:spPr>
          <a:xfrm>
            <a:off x="4043804" y="2826206"/>
            <a:ext cx="360000" cy="360000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400" dirty="0">
              <a:solidFill>
                <a:schemeClr val="tx1"/>
              </a:solidFill>
              <a:ea typeface="微軟正黑體" panose="020B0604030504040204" pitchFamily="34" charset="-120"/>
            </a:endParaRPr>
          </a:p>
        </p:txBody>
      </p:sp>
      <p:sp>
        <p:nvSpPr>
          <p:cNvPr id="19" name="橢圓 18"/>
          <p:cNvSpPr/>
          <p:nvPr/>
        </p:nvSpPr>
        <p:spPr>
          <a:xfrm>
            <a:off x="7636942" y="2826206"/>
            <a:ext cx="360000" cy="3600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400" dirty="0">
              <a:solidFill>
                <a:schemeClr val="tx1"/>
              </a:solidFill>
              <a:ea typeface="微軟正黑體" panose="020B0604030504040204" pitchFamily="34" charset="-120"/>
            </a:endParaRPr>
          </a:p>
        </p:txBody>
      </p:sp>
      <p:grpSp>
        <p:nvGrpSpPr>
          <p:cNvPr id="21" name="群組 20"/>
          <p:cNvGrpSpPr/>
          <p:nvPr/>
        </p:nvGrpSpPr>
        <p:grpSpPr>
          <a:xfrm>
            <a:off x="5627848" y="2821540"/>
            <a:ext cx="785049" cy="369332"/>
            <a:chOff x="6097390" y="4761030"/>
            <a:chExt cx="785049" cy="369332"/>
          </a:xfrm>
        </p:grpSpPr>
        <p:sp>
          <p:nvSpPr>
            <p:cNvPr id="23" name="橢圓 22"/>
            <p:cNvSpPr/>
            <p:nvPr/>
          </p:nvSpPr>
          <p:spPr>
            <a:xfrm>
              <a:off x="6113683" y="4770362"/>
              <a:ext cx="360000" cy="360000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400" dirty="0">
                <a:solidFill>
                  <a:prstClr val="white"/>
                </a:solidFill>
                <a:ea typeface="微軟正黑體" panose="020B0604030504040204" pitchFamily="34" charset="-120"/>
              </a:endParaRPr>
            </a:p>
          </p:txBody>
        </p:sp>
        <p:sp>
          <p:nvSpPr>
            <p:cNvPr id="24" name="文字方塊 23"/>
            <p:cNvSpPr txBox="1"/>
            <p:nvPr/>
          </p:nvSpPr>
          <p:spPr>
            <a:xfrm>
              <a:off x="6097390" y="4761030"/>
              <a:ext cx="78504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zh-TW" altLang="en-US" dirty="0">
                <a:ea typeface="微軟正黑體" panose="020B0604030504040204" pitchFamily="34" charset="-120"/>
              </a:endParaRPr>
            </a:p>
          </p:txBody>
        </p:sp>
      </p:grpSp>
      <p:sp>
        <p:nvSpPr>
          <p:cNvPr id="22" name="文字方塊 21"/>
          <p:cNvSpPr txBox="1"/>
          <p:nvPr/>
        </p:nvSpPr>
        <p:spPr>
          <a:xfrm>
            <a:off x="4834733" y="2107263"/>
            <a:ext cx="18779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 smtClean="0">
                <a:solidFill>
                  <a:prstClr val="black"/>
                </a:solidFill>
                <a:ea typeface="微軟正黑體" panose="020B0604030504040204" pitchFamily="34" charset="-120"/>
              </a:rPr>
              <a:t>評鑑</a:t>
            </a:r>
            <a:r>
              <a:rPr lang="en-US" altLang="zh-TW" dirty="0" smtClean="0">
                <a:solidFill>
                  <a:prstClr val="black"/>
                </a:solidFill>
                <a:ea typeface="微軟正黑體" panose="020B0604030504040204" pitchFamily="34" charset="-120"/>
              </a:rPr>
              <a:t>/</a:t>
            </a:r>
            <a:r>
              <a:rPr lang="zh-TW" altLang="en-US" dirty="0" smtClean="0">
                <a:solidFill>
                  <a:prstClr val="black"/>
                </a:solidFill>
                <a:ea typeface="微軟正黑體" panose="020B0604030504040204" pitchFamily="34" charset="-120"/>
              </a:rPr>
              <a:t>認證配對</a:t>
            </a:r>
            <a:endParaRPr lang="en-US" altLang="zh-TW" dirty="0" smtClean="0">
              <a:solidFill>
                <a:prstClr val="black"/>
              </a:solidFill>
              <a:ea typeface="微軟正黑體" panose="020B0604030504040204" pitchFamily="34" charset="-120"/>
            </a:endParaRPr>
          </a:p>
          <a:p>
            <a:pPr algn="ctr"/>
            <a:r>
              <a:rPr lang="en-US" altLang="zh-TW" dirty="0" smtClean="0">
                <a:solidFill>
                  <a:prstClr val="black"/>
                </a:solidFill>
                <a:ea typeface="微軟正黑體" panose="020B0604030504040204" pitchFamily="34" charset="-120"/>
              </a:rPr>
              <a:t>(</a:t>
            </a:r>
            <a:r>
              <a:rPr lang="zh-TW" altLang="en-US" dirty="0" smtClean="0">
                <a:solidFill>
                  <a:prstClr val="black"/>
                </a:solidFill>
                <a:ea typeface="微軟正黑體" panose="020B0604030504040204" pitchFamily="34" charset="-120"/>
              </a:rPr>
              <a:t>學校</a:t>
            </a:r>
            <a:r>
              <a:rPr lang="en-US" altLang="zh-TW" dirty="0" smtClean="0">
                <a:solidFill>
                  <a:prstClr val="black"/>
                </a:solidFill>
                <a:ea typeface="微軟正黑體" panose="020B0604030504040204" pitchFamily="34" charset="-120"/>
              </a:rPr>
              <a:t>)</a:t>
            </a:r>
            <a:endParaRPr lang="zh-TW" altLang="en-US" dirty="0">
              <a:solidFill>
                <a:prstClr val="black"/>
              </a:solidFill>
              <a:ea typeface="微軟正黑體" panose="020B0604030504040204" pitchFamily="34" charset="-120"/>
            </a:endParaRPr>
          </a:p>
        </p:txBody>
      </p:sp>
      <p:sp>
        <p:nvSpPr>
          <p:cNvPr id="26" name="橢圓 25"/>
          <p:cNvSpPr/>
          <p:nvPr/>
        </p:nvSpPr>
        <p:spPr>
          <a:xfrm>
            <a:off x="9390325" y="5426049"/>
            <a:ext cx="360000" cy="360000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solidFill>
                <a:schemeClr val="tx1"/>
              </a:solidFill>
              <a:ea typeface="微軟正黑體" panose="020B0604030504040204" pitchFamily="34" charset="-120"/>
            </a:endParaRPr>
          </a:p>
        </p:txBody>
      </p:sp>
      <p:sp>
        <p:nvSpPr>
          <p:cNvPr id="27" name="文字方塊 26"/>
          <p:cNvSpPr txBox="1"/>
          <p:nvPr/>
        </p:nvSpPr>
        <p:spPr>
          <a:xfrm>
            <a:off x="8591312" y="5886604"/>
            <a:ext cx="21250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>
                <a:solidFill>
                  <a:prstClr val="black"/>
                </a:solidFill>
                <a:ea typeface="微軟正黑體" panose="020B0604030504040204" pitchFamily="34" charset="-120"/>
              </a:rPr>
              <a:t>實</a:t>
            </a:r>
            <a:r>
              <a:rPr lang="zh-TW" altLang="en-US" dirty="0" smtClean="0">
                <a:solidFill>
                  <a:prstClr val="black"/>
                </a:solidFill>
                <a:ea typeface="微軟正黑體" panose="020B0604030504040204" pitchFamily="34" charset="-120"/>
              </a:rPr>
              <a:t>作審查</a:t>
            </a:r>
            <a:r>
              <a:rPr lang="en-US" altLang="zh-TW" dirty="0" smtClean="0">
                <a:solidFill>
                  <a:prstClr val="black"/>
                </a:solidFill>
                <a:ea typeface="微軟正黑體" panose="020B0604030504040204" pitchFamily="34" charset="-120"/>
              </a:rPr>
              <a:t>/</a:t>
            </a:r>
            <a:r>
              <a:rPr lang="zh-TW" altLang="en-US" dirty="0" smtClean="0">
                <a:solidFill>
                  <a:prstClr val="black"/>
                </a:solidFill>
                <a:ea typeface="微軟正黑體" panose="020B0604030504040204" pitchFamily="34" charset="-120"/>
              </a:rPr>
              <a:t>證書查詢</a:t>
            </a:r>
            <a:endParaRPr lang="en-US" altLang="zh-TW" dirty="0" smtClean="0">
              <a:solidFill>
                <a:prstClr val="black"/>
              </a:solidFill>
              <a:ea typeface="微軟正黑體" panose="020B0604030504040204" pitchFamily="34" charset="-120"/>
            </a:endParaRPr>
          </a:p>
          <a:p>
            <a:pPr algn="ctr"/>
            <a:r>
              <a:rPr lang="en-US" altLang="zh-TW" dirty="0" smtClean="0">
                <a:solidFill>
                  <a:prstClr val="black"/>
                </a:solidFill>
                <a:ea typeface="微軟正黑體" panose="020B0604030504040204" pitchFamily="34" charset="-120"/>
              </a:rPr>
              <a:t>(</a:t>
            </a:r>
            <a:r>
              <a:rPr lang="zh-TW" altLang="en-US" dirty="0" smtClean="0">
                <a:solidFill>
                  <a:prstClr val="black"/>
                </a:solidFill>
                <a:ea typeface="微軟正黑體" panose="020B0604030504040204" pitchFamily="34" charset="-120"/>
              </a:rPr>
              <a:t>學校</a:t>
            </a:r>
            <a:r>
              <a:rPr lang="en-US" altLang="zh-TW" dirty="0" smtClean="0">
                <a:solidFill>
                  <a:prstClr val="black"/>
                </a:solidFill>
                <a:ea typeface="微軟正黑體" panose="020B0604030504040204" pitchFamily="34" charset="-120"/>
              </a:rPr>
              <a:t>)</a:t>
            </a:r>
            <a:endParaRPr lang="zh-TW" altLang="en-US" dirty="0">
              <a:solidFill>
                <a:prstClr val="black"/>
              </a:solidFill>
              <a:ea typeface="微軟正黑體" panose="020B0604030504040204" pitchFamily="34" charset="-120"/>
            </a:endParaRPr>
          </a:p>
        </p:txBody>
      </p:sp>
      <p:sp>
        <p:nvSpPr>
          <p:cNvPr id="28" name="弧線 25"/>
          <p:cNvSpPr/>
          <p:nvPr/>
        </p:nvSpPr>
        <p:spPr>
          <a:xfrm>
            <a:off x="8561787" y="2986103"/>
            <a:ext cx="1008538" cy="885182"/>
          </a:xfrm>
          <a:prstGeom prst="arc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zh-TW" altLang="en-US" dirty="0">
              <a:ea typeface="微軟正黑體" panose="020B0604030504040204" pitchFamily="34" charset="-120"/>
            </a:endParaRPr>
          </a:p>
        </p:txBody>
      </p:sp>
      <p:sp>
        <p:nvSpPr>
          <p:cNvPr id="29" name="弧線 26"/>
          <p:cNvSpPr/>
          <p:nvPr/>
        </p:nvSpPr>
        <p:spPr>
          <a:xfrm flipH="1">
            <a:off x="1962242" y="2998460"/>
            <a:ext cx="1004635" cy="974943"/>
          </a:xfrm>
          <a:prstGeom prst="arc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zh-TW" altLang="en-US" dirty="0">
              <a:ea typeface="微軟正黑體" panose="020B0604030504040204" pitchFamily="34" charset="-120"/>
            </a:endParaRPr>
          </a:p>
        </p:txBody>
      </p:sp>
      <p:pic>
        <p:nvPicPr>
          <p:cNvPr id="35" name="圖片 3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35802" y="5684630"/>
            <a:ext cx="998522" cy="896400"/>
          </a:xfrm>
          <a:prstGeom prst="rect">
            <a:avLst/>
          </a:prstGeom>
        </p:spPr>
      </p:pic>
      <p:sp>
        <p:nvSpPr>
          <p:cNvPr id="36" name="橢圓 35"/>
          <p:cNvSpPr/>
          <p:nvPr/>
        </p:nvSpPr>
        <p:spPr>
          <a:xfrm>
            <a:off x="1792706" y="4119805"/>
            <a:ext cx="360000" cy="3600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solidFill>
                <a:schemeClr val="tx1"/>
              </a:solidFill>
              <a:ea typeface="微軟正黑體" panose="020B0604030504040204" pitchFamily="34" charset="-120"/>
            </a:endParaRPr>
          </a:p>
        </p:txBody>
      </p:sp>
      <p:sp>
        <p:nvSpPr>
          <p:cNvPr id="39" name="文字方塊 38"/>
          <p:cNvSpPr txBox="1"/>
          <p:nvPr/>
        </p:nvSpPr>
        <p:spPr>
          <a:xfrm>
            <a:off x="92149" y="4105669"/>
            <a:ext cx="16984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 smtClean="0">
                <a:solidFill>
                  <a:prstClr val="black"/>
                </a:solidFill>
                <a:ea typeface="微軟正黑體" panose="020B0604030504040204" pitchFamily="34" charset="-120"/>
              </a:rPr>
              <a:t>填寫期望名單</a:t>
            </a:r>
            <a:r>
              <a:rPr lang="en-US" altLang="zh-TW" dirty="0" smtClean="0">
                <a:solidFill>
                  <a:prstClr val="black"/>
                </a:solidFill>
                <a:ea typeface="微軟正黑體" panose="020B0604030504040204" pitchFamily="34" charset="-120"/>
              </a:rPr>
              <a:t>(</a:t>
            </a:r>
            <a:r>
              <a:rPr lang="zh-TW" altLang="en-US" dirty="0" smtClean="0">
                <a:solidFill>
                  <a:prstClr val="black"/>
                </a:solidFill>
                <a:ea typeface="微軟正黑體" panose="020B0604030504040204" pitchFamily="34" charset="-120"/>
              </a:rPr>
              <a:t>教師</a:t>
            </a:r>
            <a:r>
              <a:rPr lang="en-US" altLang="zh-TW" dirty="0" smtClean="0">
                <a:solidFill>
                  <a:prstClr val="black"/>
                </a:solidFill>
                <a:ea typeface="微軟正黑體" panose="020B0604030504040204" pitchFamily="34" charset="-120"/>
              </a:rPr>
              <a:t>)</a:t>
            </a:r>
            <a:endParaRPr lang="zh-TW" altLang="en-US" dirty="0">
              <a:solidFill>
                <a:prstClr val="black"/>
              </a:solidFill>
              <a:ea typeface="微軟正黑體" panose="020B0604030504040204" pitchFamily="34" charset="-120"/>
            </a:endParaRPr>
          </a:p>
        </p:txBody>
      </p:sp>
      <p:sp>
        <p:nvSpPr>
          <p:cNvPr id="40" name="文字方塊 39"/>
          <p:cNvSpPr txBox="1"/>
          <p:nvPr/>
        </p:nvSpPr>
        <p:spPr>
          <a:xfrm>
            <a:off x="7063255" y="3289177"/>
            <a:ext cx="16984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 smtClean="0">
                <a:solidFill>
                  <a:prstClr val="black"/>
                </a:solidFill>
                <a:ea typeface="微軟正黑體" panose="020B0604030504040204" pitchFamily="34" charset="-120"/>
              </a:rPr>
              <a:t>進行評鑑</a:t>
            </a:r>
            <a:r>
              <a:rPr lang="en-US" altLang="zh-TW" dirty="0" smtClean="0">
                <a:solidFill>
                  <a:prstClr val="black"/>
                </a:solidFill>
                <a:ea typeface="微軟正黑體" panose="020B0604030504040204" pitchFamily="34" charset="-120"/>
              </a:rPr>
              <a:t>/</a:t>
            </a:r>
            <a:r>
              <a:rPr lang="zh-TW" altLang="en-US" dirty="0" smtClean="0">
                <a:solidFill>
                  <a:prstClr val="black"/>
                </a:solidFill>
                <a:ea typeface="微軟正黑體" panose="020B0604030504040204" pitchFamily="34" charset="-120"/>
              </a:rPr>
              <a:t>認證</a:t>
            </a:r>
            <a:endParaRPr lang="en-US" altLang="zh-TW" dirty="0" smtClean="0">
              <a:solidFill>
                <a:prstClr val="black"/>
              </a:solidFill>
              <a:ea typeface="微軟正黑體" panose="020B0604030504040204" pitchFamily="34" charset="-120"/>
            </a:endParaRPr>
          </a:p>
          <a:p>
            <a:pPr algn="ctr"/>
            <a:r>
              <a:rPr lang="en-US" altLang="zh-TW" dirty="0" smtClean="0">
                <a:solidFill>
                  <a:prstClr val="black"/>
                </a:solidFill>
                <a:ea typeface="微軟正黑體" panose="020B0604030504040204" pitchFamily="34" charset="-120"/>
              </a:rPr>
              <a:t>(</a:t>
            </a:r>
            <a:r>
              <a:rPr lang="zh-TW" altLang="en-US" dirty="0" smtClean="0">
                <a:solidFill>
                  <a:prstClr val="black"/>
                </a:solidFill>
                <a:ea typeface="微軟正黑體" panose="020B0604030504040204" pitchFamily="34" charset="-120"/>
              </a:rPr>
              <a:t>教師</a:t>
            </a:r>
            <a:r>
              <a:rPr lang="en-US" altLang="zh-TW" dirty="0" smtClean="0">
                <a:solidFill>
                  <a:prstClr val="black"/>
                </a:solidFill>
                <a:ea typeface="微軟正黑體" panose="020B0604030504040204" pitchFamily="34" charset="-120"/>
              </a:rPr>
              <a:t>)</a:t>
            </a:r>
            <a:endParaRPr lang="zh-TW" altLang="en-US" dirty="0">
              <a:solidFill>
                <a:prstClr val="black"/>
              </a:solidFill>
              <a:ea typeface="微軟正黑體" panose="020B0604030504040204" pitchFamily="34" charset="-120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868560" y="223292"/>
            <a:ext cx="52697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流程圖</a:t>
            </a:r>
            <a:endParaRPr lang="zh-TW" altLang="en-US" sz="4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3" name="橢圓 42"/>
          <p:cNvSpPr/>
          <p:nvPr/>
        </p:nvSpPr>
        <p:spPr>
          <a:xfrm>
            <a:off x="9404533" y="3632015"/>
            <a:ext cx="360000" cy="3600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400" dirty="0">
              <a:solidFill>
                <a:schemeClr val="tx1"/>
              </a:solidFill>
              <a:ea typeface="微軟正黑體" panose="020B0604030504040204" pitchFamily="34" charset="-120"/>
            </a:endParaRPr>
          </a:p>
        </p:txBody>
      </p:sp>
      <p:sp>
        <p:nvSpPr>
          <p:cNvPr id="44" name="文字方塊 43"/>
          <p:cNvSpPr txBox="1"/>
          <p:nvPr/>
        </p:nvSpPr>
        <p:spPr>
          <a:xfrm>
            <a:off x="9867103" y="3650237"/>
            <a:ext cx="16984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 smtClean="0">
                <a:solidFill>
                  <a:prstClr val="black"/>
                </a:solidFill>
                <a:ea typeface="微軟正黑體" panose="020B0604030504040204" pitchFamily="34" charset="-120"/>
              </a:rPr>
              <a:t>送出認證資料</a:t>
            </a:r>
            <a:r>
              <a:rPr lang="en-US" altLang="zh-TW" dirty="0" smtClean="0">
                <a:solidFill>
                  <a:prstClr val="black"/>
                </a:solidFill>
                <a:ea typeface="微軟正黑體" panose="020B0604030504040204" pitchFamily="34" charset="-120"/>
              </a:rPr>
              <a:t>(</a:t>
            </a:r>
            <a:r>
              <a:rPr lang="zh-TW" altLang="en-US" dirty="0" smtClean="0">
                <a:solidFill>
                  <a:prstClr val="black"/>
                </a:solidFill>
                <a:ea typeface="微軟正黑體" panose="020B0604030504040204" pitchFamily="34" charset="-120"/>
              </a:rPr>
              <a:t>教師</a:t>
            </a:r>
            <a:r>
              <a:rPr lang="en-US" altLang="zh-TW" dirty="0" smtClean="0">
                <a:solidFill>
                  <a:prstClr val="black"/>
                </a:solidFill>
                <a:ea typeface="微軟正黑體" panose="020B0604030504040204" pitchFamily="34" charset="-120"/>
              </a:rPr>
              <a:t>)</a:t>
            </a:r>
            <a:endParaRPr lang="zh-TW" altLang="en-US" dirty="0">
              <a:solidFill>
                <a:prstClr val="black"/>
              </a:solidFill>
              <a:ea typeface="微軟正黑體" panose="020B0604030504040204" pitchFamily="34" charset="-120"/>
            </a:endParaRPr>
          </a:p>
        </p:txBody>
      </p:sp>
      <p:pic>
        <p:nvPicPr>
          <p:cNvPr id="16" name="圖片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7046" y="5900676"/>
            <a:ext cx="628650" cy="714375"/>
          </a:xfrm>
          <a:prstGeom prst="rect">
            <a:avLst/>
          </a:prstGeom>
        </p:spPr>
      </p:pic>
      <p:pic>
        <p:nvPicPr>
          <p:cNvPr id="20" name="圖片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7322" y="3395172"/>
            <a:ext cx="775567" cy="760556"/>
          </a:xfrm>
          <a:prstGeom prst="rect">
            <a:avLst/>
          </a:prstGeom>
        </p:spPr>
      </p:pic>
      <p:pic>
        <p:nvPicPr>
          <p:cNvPr id="25" name="圖片 2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72706" y="1514690"/>
            <a:ext cx="838200" cy="752475"/>
          </a:xfrm>
          <a:prstGeom prst="rect">
            <a:avLst/>
          </a:prstGeom>
        </p:spPr>
      </p:pic>
      <p:pic>
        <p:nvPicPr>
          <p:cNvPr id="45" name="圖片 4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44974" y="2022245"/>
            <a:ext cx="838200" cy="752475"/>
          </a:xfrm>
          <a:prstGeom prst="rect">
            <a:avLst/>
          </a:prstGeom>
        </p:spPr>
      </p:pic>
      <p:pic>
        <p:nvPicPr>
          <p:cNvPr id="46" name="圖片 4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61348" y="1361228"/>
            <a:ext cx="838200" cy="752475"/>
          </a:xfrm>
          <a:prstGeom prst="rect">
            <a:avLst/>
          </a:prstGeom>
        </p:spPr>
      </p:pic>
      <p:pic>
        <p:nvPicPr>
          <p:cNvPr id="48" name="圖片 4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90846" y="1920502"/>
            <a:ext cx="775567" cy="760556"/>
          </a:xfrm>
          <a:prstGeom prst="rect">
            <a:avLst/>
          </a:prstGeom>
        </p:spPr>
      </p:pic>
      <p:pic>
        <p:nvPicPr>
          <p:cNvPr id="49" name="圖片 4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297279" y="2875331"/>
            <a:ext cx="734639" cy="7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9376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群組 6"/>
          <p:cNvGrpSpPr/>
          <p:nvPr/>
        </p:nvGrpSpPr>
        <p:grpSpPr>
          <a:xfrm>
            <a:off x="1235034" y="985838"/>
            <a:ext cx="9175791" cy="4862512"/>
            <a:chOff x="266700" y="985838"/>
            <a:chExt cx="11630025" cy="4862512"/>
          </a:xfrm>
        </p:grpSpPr>
        <p:pic>
          <p:nvPicPr>
            <p:cNvPr id="4" name="圖片 3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6700" y="985838"/>
              <a:ext cx="11630025" cy="486251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6" name="圓角矩形 5"/>
            <p:cNvSpPr/>
            <p:nvPr/>
          </p:nvSpPr>
          <p:spPr>
            <a:xfrm>
              <a:off x="10487025" y="5162550"/>
              <a:ext cx="1409700" cy="685800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621228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00150" y="180975"/>
            <a:ext cx="9753600" cy="653891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2676301318"/>
      </p:ext>
    </p:extLst>
  </p:cSld>
  <p:clrMapOvr>
    <a:masterClrMapping/>
  </p:clrMapOvr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00150" y="776287"/>
            <a:ext cx="9791700" cy="530542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2556858277"/>
      </p:ext>
    </p:extLst>
  </p:cSld>
  <p:clrMapOvr>
    <a:masterClrMapping/>
  </p:clrMapOvr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85925" y="561975"/>
            <a:ext cx="8676856" cy="560069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276155436"/>
      </p:ext>
    </p:extLst>
  </p:cSld>
  <p:clrMapOvr>
    <a:masterClrMapping/>
  </p:clrMapOvr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95375" y="1557337"/>
            <a:ext cx="10001250" cy="374332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1766121509"/>
      </p:ext>
    </p:extLst>
  </p:cSld>
  <p:clrMapOvr>
    <a:masterClrMapping/>
  </p:clrMapOvr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學</a:t>
            </a:r>
            <a:r>
              <a:rPr lang="zh-TW" altLang="en-US" dirty="0"/>
              <a:t>校</a:t>
            </a:r>
            <a:r>
              <a:rPr lang="zh-TW" altLang="en-US" dirty="0" smtClean="0"/>
              <a:t>端</a:t>
            </a:r>
            <a:r>
              <a:rPr lang="en-US" altLang="zh-TW" dirty="0" smtClean="0"/>
              <a:t>-</a:t>
            </a:r>
            <a:r>
              <a:rPr lang="zh-TW" altLang="en-US" dirty="0" smtClean="0"/>
              <a:t>實作審查</a:t>
            </a:r>
            <a:r>
              <a:rPr lang="en-US" altLang="zh-TW" dirty="0" smtClean="0"/>
              <a:t>/</a:t>
            </a:r>
            <a:r>
              <a:rPr lang="zh-TW" altLang="en-US" dirty="0" smtClean="0"/>
              <a:t>證書查詢</a:t>
            </a:r>
            <a:endParaRPr lang="zh-TW" altLang="en-US" dirty="0"/>
          </a:p>
        </p:txBody>
      </p:sp>
      <p:sp>
        <p:nvSpPr>
          <p:cNvPr id="5" name="文字版面配置區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051497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09675" y="814387"/>
            <a:ext cx="9772650" cy="522922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圓角矩形 2"/>
          <p:cNvSpPr/>
          <p:nvPr/>
        </p:nvSpPr>
        <p:spPr>
          <a:xfrm>
            <a:off x="9286875" y="4162425"/>
            <a:ext cx="1428750" cy="13716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92841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52525" y="400050"/>
            <a:ext cx="9925050" cy="59817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圓角矩形 3"/>
          <p:cNvSpPr/>
          <p:nvPr/>
        </p:nvSpPr>
        <p:spPr>
          <a:xfrm>
            <a:off x="10391775" y="4210050"/>
            <a:ext cx="685800" cy="56197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ea typeface="微軟正黑體" panose="020B0604030504040204" pitchFamily="34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960775" y="1564849"/>
            <a:ext cx="857839" cy="42420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ea typeface="微軟正黑體" panose="020B0604030504040204" pitchFamily="34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233394" y="2205872"/>
            <a:ext cx="461913" cy="42420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ea typeface="微軟正黑體" panose="020B0604030504040204" pitchFamily="34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300899" y="3035431"/>
            <a:ext cx="659876" cy="42420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ea typeface="微軟正黑體" panose="020B0604030504040204" pitchFamily="34" charset="-120"/>
            </a:endParaRPr>
          </a:p>
        </p:txBody>
      </p:sp>
      <p:sp>
        <p:nvSpPr>
          <p:cNvPr id="8" name="橢圓 7"/>
          <p:cNvSpPr/>
          <p:nvPr/>
        </p:nvSpPr>
        <p:spPr>
          <a:xfrm>
            <a:off x="1152525" y="853440"/>
            <a:ext cx="1529715" cy="512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ea typeface="微軟正黑體" panose="020B0604030504040204" pitchFamily="34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2723592" y="1225124"/>
            <a:ext cx="5098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rgbClr val="FF0000"/>
                </a:solidFill>
                <a:ea typeface="微軟正黑體" panose="020B0604030504040204" pitchFamily="34" charset="-120"/>
              </a:rPr>
              <a:t>1.</a:t>
            </a:r>
            <a:endParaRPr lang="zh-TW" altLang="en-US" dirty="0">
              <a:solidFill>
                <a:srgbClr val="FF0000"/>
              </a:solidFill>
              <a:ea typeface="微軟正黑體" panose="020B0604030504040204" pitchFamily="34" charset="-12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3802584" y="2205872"/>
            <a:ext cx="5098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rgbClr val="FF0000"/>
                </a:solidFill>
                <a:ea typeface="微軟正黑體" panose="020B0604030504040204" pitchFamily="34" charset="-120"/>
              </a:rPr>
              <a:t>2.</a:t>
            </a:r>
            <a:endParaRPr lang="zh-TW" altLang="en-US" dirty="0">
              <a:solidFill>
                <a:srgbClr val="FF0000"/>
              </a:solidFill>
              <a:ea typeface="微軟正黑體" panose="020B0604030504040204" pitchFamily="34" charset="-12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2109149" y="2995661"/>
            <a:ext cx="5098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rgbClr val="FF0000"/>
                </a:solidFill>
                <a:ea typeface="微軟正黑體" panose="020B0604030504040204" pitchFamily="34" charset="-120"/>
              </a:rPr>
              <a:t>3.</a:t>
            </a:r>
            <a:endParaRPr lang="zh-TW" altLang="en-US" dirty="0">
              <a:solidFill>
                <a:srgbClr val="FF0000"/>
              </a:solidFill>
              <a:ea typeface="微軟正黑體" panose="020B0604030504040204" pitchFamily="34" charset="-120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10050806" y="4210050"/>
            <a:ext cx="5098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rgbClr val="FF0000"/>
                </a:solidFill>
                <a:ea typeface="微軟正黑體" panose="020B0604030504040204" pitchFamily="34" charset="-120"/>
              </a:rPr>
              <a:t>4.</a:t>
            </a:r>
            <a:endParaRPr lang="zh-TW" altLang="en-US" dirty="0">
              <a:solidFill>
                <a:srgbClr val="FF0000"/>
              </a:solidFill>
              <a:ea typeface="微軟正黑體" panose="020B0604030504040204" pitchFamily="34" charset="-120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4778133" y="2205872"/>
            <a:ext cx="1842123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學校是否檢視過</a:t>
            </a:r>
            <a:endPara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教師的認證資料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向左箭號 15"/>
          <p:cNvSpPr/>
          <p:nvPr/>
        </p:nvSpPr>
        <p:spPr>
          <a:xfrm>
            <a:off x="4217625" y="2390538"/>
            <a:ext cx="465747" cy="35266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ea typeface="微軟正黑體" panose="020B0604030504040204" pitchFamily="34" charset="-120"/>
            </a:endParaRPr>
          </a:p>
        </p:txBody>
      </p:sp>
      <p:sp>
        <p:nvSpPr>
          <p:cNvPr id="17" name="圓角矩形圖說文字 16"/>
          <p:cNvSpPr/>
          <p:nvPr/>
        </p:nvSpPr>
        <p:spPr>
          <a:xfrm>
            <a:off x="9729216" y="2205872"/>
            <a:ext cx="1870677" cy="829559"/>
          </a:xfrm>
          <a:prstGeom prst="wedgeRoundRectCallout">
            <a:avLst>
              <a:gd name="adj1" fmla="val -7559"/>
              <a:gd name="adj2" fmla="val 175237"/>
              <a:gd name="adj3" fmla="val 16667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由此檢視教師的認證資料</a:t>
            </a:r>
            <a:endPara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77473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17498" y="1158240"/>
            <a:ext cx="9086850" cy="538067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文字方塊 3"/>
          <p:cNvSpPr txBox="1"/>
          <p:nvPr/>
        </p:nvSpPr>
        <p:spPr>
          <a:xfrm>
            <a:off x="754773" y="329346"/>
            <a:ext cx="370750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點選檢視後會出現的教師認證資料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33852843"/>
      </p:ext>
    </p:extLst>
  </p:cSld>
  <p:clrMapOvr>
    <a:masterClrMapping/>
  </p:clrMapOvr>
</p:sld>
</file>

<file path=ppt/slides/slide2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群組 19"/>
          <p:cNvGrpSpPr/>
          <p:nvPr/>
        </p:nvGrpSpPr>
        <p:grpSpPr>
          <a:xfrm>
            <a:off x="771310" y="412243"/>
            <a:ext cx="10363415" cy="6055232"/>
            <a:chOff x="771310" y="412243"/>
            <a:chExt cx="10363415" cy="6055232"/>
          </a:xfrm>
        </p:grpSpPr>
        <p:pic>
          <p:nvPicPr>
            <p:cNvPr id="2" name="圖片 1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57275" y="412243"/>
              <a:ext cx="10077450" cy="5905500"/>
            </a:xfrm>
            <a:prstGeom prst="rect">
              <a:avLst/>
            </a:prstGeom>
          </p:spPr>
        </p:pic>
        <p:sp>
          <p:nvSpPr>
            <p:cNvPr id="3" name="圓角矩形 2"/>
            <p:cNvSpPr/>
            <p:nvPr/>
          </p:nvSpPr>
          <p:spPr>
            <a:xfrm>
              <a:off x="1057275" y="4314825"/>
              <a:ext cx="447675" cy="1209675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>
                <a:ea typeface="微軟正黑體" panose="020B0604030504040204" pitchFamily="34" charset="-120"/>
              </a:endParaRPr>
            </a:p>
          </p:txBody>
        </p:sp>
        <p:sp>
          <p:nvSpPr>
            <p:cNvPr id="4" name="圓角矩形 3"/>
            <p:cNvSpPr/>
            <p:nvPr/>
          </p:nvSpPr>
          <p:spPr>
            <a:xfrm>
              <a:off x="2447925" y="5962650"/>
              <a:ext cx="695325" cy="504825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>
                <a:ea typeface="微軟正黑體" panose="020B0604030504040204" pitchFamily="34" charset="-120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1960775" y="1564849"/>
              <a:ext cx="857839" cy="424207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>
                <a:ea typeface="微軟正黑體" panose="020B0604030504040204" pitchFamily="34" charset="-120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3133150" y="2205872"/>
              <a:ext cx="461913" cy="424207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>
                <a:ea typeface="微軟正黑體" panose="020B0604030504040204" pitchFamily="34" charset="-120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1300899" y="3035431"/>
              <a:ext cx="659876" cy="424207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>
                <a:ea typeface="微軟正黑體" panose="020B0604030504040204" pitchFamily="34" charset="-120"/>
              </a:endParaRPr>
            </a:p>
          </p:txBody>
        </p:sp>
        <p:sp>
          <p:nvSpPr>
            <p:cNvPr id="11" name="文字方塊 10"/>
            <p:cNvSpPr txBox="1"/>
            <p:nvPr/>
          </p:nvSpPr>
          <p:spPr>
            <a:xfrm>
              <a:off x="2723592" y="1225124"/>
              <a:ext cx="50980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>
                  <a:solidFill>
                    <a:srgbClr val="FF0000"/>
                  </a:solidFill>
                  <a:ea typeface="微軟正黑體" panose="020B0604030504040204" pitchFamily="34" charset="-120"/>
                </a:rPr>
                <a:t>1.</a:t>
              </a:r>
              <a:endParaRPr lang="zh-TW" altLang="en-US" dirty="0">
                <a:solidFill>
                  <a:srgbClr val="FF0000"/>
                </a:solidFill>
                <a:ea typeface="微軟正黑體" panose="020B0604030504040204" pitchFamily="34" charset="-120"/>
              </a:endParaRPr>
            </a:p>
          </p:txBody>
        </p:sp>
        <p:sp>
          <p:nvSpPr>
            <p:cNvPr id="12" name="文字方塊 11"/>
            <p:cNvSpPr txBox="1"/>
            <p:nvPr/>
          </p:nvSpPr>
          <p:spPr>
            <a:xfrm>
              <a:off x="3669927" y="2159705"/>
              <a:ext cx="50980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>
                  <a:solidFill>
                    <a:srgbClr val="FF0000"/>
                  </a:solidFill>
                  <a:ea typeface="微軟正黑體" panose="020B0604030504040204" pitchFamily="34" charset="-120"/>
                </a:rPr>
                <a:t>2.</a:t>
              </a:r>
              <a:endParaRPr lang="zh-TW" altLang="en-US" dirty="0">
                <a:solidFill>
                  <a:srgbClr val="FF0000"/>
                </a:solidFill>
                <a:ea typeface="微軟正黑體" panose="020B0604030504040204" pitchFamily="34" charset="-120"/>
              </a:endParaRPr>
            </a:p>
          </p:txBody>
        </p:sp>
        <p:sp>
          <p:nvSpPr>
            <p:cNvPr id="13" name="文字方塊 12"/>
            <p:cNvSpPr txBox="1"/>
            <p:nvPr/>
          </p:nvSpPr>
          <p:spPr>
            <a:xfrm>
              <a:off x="2109149" y="2995661"/>
              <a:ext cx="50980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>
                  <a:solidFill>
                    <a:srgbClr val="FF0000"/>
                  </a:solidFill>
                  <a:ea typeface="微軟正黑體" panose="020B0604030504040204" pitchFamily="34" charset="-120"/>
                </a:rPr>
                <a:t>3.</a:t>
              </a:r>
              <a:endParaRPr lang="zh-TW" altLang="en-US" dirty="0">
                <a:solidFill>
                  <a:srgbClr val="FF0000"/>
                </a:solidFill>
                <a:ea typeface="微軟正黑體" panose="020B0604030504040204" pitchFamily="34" charset="-120"/>
              </a:endParaRPr>
            </a:p>
          </p:txBody>
        </p:sp>
        <p:sp>
          <p:nvSpPr>
            <p:cNvPr id="14" name="文字方塊 13"/>
            <p:cNvSpPr txBox="1"/>
            <p:nvPr/>
          </p:nvSpPr>
          <p:spPr>
            <a:xfrm>
              <a:off x="771310" y="3980427"/>
              <a:ext cx="50980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>
                  <a:solidFill>
                    <a:srgbClr val="FF0000"/>
                  </a:solidFill>
                  <a:ea typeface="微軟正黑體" panose="020B0604030504040204" pitchFamily="34" charset="-120"/>
                </a:rPr>
                <a:t>4.</a:t>
              </a:r>
              <a:endParaRPr lang="zh-TW" altLang="en-US" dirty="0">
                <a:solidFill>
                  <a:srgbClr val="FF0000"/>
                </a:solidFill>
                <a:ea typeface="微軟正黑體" panose="020B0604030504040204" pitchFamily="34" charset="-120"/>
              </a:endParaRPr>
            </a:p>
          </p:txBody>
        </p:sp>
        <p:sp>
          <p:nvSpPr>
            <p:cNvPr id="15" name="文字方塊 14"/>
            <p:cNvSpPr txBox="1"/>
            <p:nvPr/>
          </p:nvSpPr>
          <p:spPr>
            <a:xfrm>
              <a:off x="4778133" y="2205872"/>
              <a:ext cx="2584704" cy="64633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zh-TW" altLang="en-US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學校是否檢視過教師所完成的實作認證申請表</a:t>
              </a:r>
              <a:endPara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6" name="向左箭號 15"/>
            <p:cNvSpPr/>
            <p:nvPr/>
          </p:nvSpPr>
          <p:spPr>
            <a:xfrm>
              <a:off x="4217625" y="2390538"/>
              <a:ext cx="465747" cy="352662"/>
            </a:xfrm>
            <a:prstGeom prst="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>
                <a:ea typeface="微軟正黑體" panose="020B0604030504040204" pitchFamily="34" charset="-120"/>
              </a:endParaRPr>
            </a:p>
          </p:txBody>
        </p:sp>
        <p:sp>
          <p:nvSpPr>
            <p:cNvPr id="17" name="圓角矩形圖說文字 16"/>
            <p:cNvSpPr/>
            <p:nvPr/>
          </p:nvSpPr>
          <p:spPr>
            <a:xfrm>
              <a:off x="3133150" y="4423708"/>
              <a:ext cx="1870677" cy="829559"/>
            </a:xfrm>
            <a:prstGeom prst="wedgeRoundRectCallout">
              <a:avLst>
                <a:gd name="adj1" fmla="val -45360"/>
                <a:gd name="adj2" fmla="val 142904"/>
                <a:gd name="adj3" fmla="val 16667"/>
              </a:avLst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檢視完教師認證資料後點選送出</a:t>
              </a:r>
              <a:endPara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8" name="文字方塊 17"/>
            <p:cNvSpPr txBox="1"/>
            <p:nvPr/>
          </p:nvSpPr>
          <p:spPr>
            <a:xfrm>
              <a:off x="3188783" y="6023277"/>
              <a:ext cx="50980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>
                  <a:solidFill>
                    <a:srgbClr val="FF0000"/>
                  </a:solidFill>
                  <a:ea typeface="微軟正黑體" panose="020B0604030504040204" pitchFamily="34" charset="-120"/>
                </a:rPr>
                <a:t>5.</a:t>
              </a:r>
              <a:endParaRPr lang="zh-TW" altLang="en-US" dirty="0">
                <a:solidFill>
                  <a:srgbClr val="FF0000"/>
                </a:solidFill>
                <a:ea typeface="微軟正黑體" panose="020B0604030504040204" pitchFamily="34" charset="-120"/>
              </a:endParaRPr>
            </a:p>
          </p:txBody>
        </p:sp>
        <p:sp>
          <p:nvSpPr>
            <p:cNvPr id="19" name="橢圓 18"/>
            <p:cNvSpPr/>
            <p:nvPr/>
          </p:nvSpPr>
          <p:spPr>
            <a:xfrm>
              <a:off x="1193877" y="819360"/>
              <a:ext cx="1529715" cy="512064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544152198"/>
      </p:ext>
    </p:extLst>
  </p:cSld>
  <p:clrMapOvr>
    <a:masterClrMapping/>
  </p:clrMapOvr>
</p:sld>
</file>

<file path=ppt/slides/slide2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4425" y="433387"/>
            <a:ext cx="9963150" cy="5991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081772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00224" y="862013"/>
            <a:ext cx="8667751" cy="503396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2618426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95450" y="966787"/>
            <a:ext cx="8772525" cy="460057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橢圓 4"/>
          <p:cNvSpPr/>
          <p:nvPr/>
        </p:nvSpPr>
        <p:spPr>
          <a:xfrm>
            <a:off x="1695450" y="1450848"/>
            <a:ext cx="1529715" cy="512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ea typeface="微軟正黑體" panose="020B0604030504040204" pitchFamily="34" charset="-120"/>
            </a:endParaRPr>
          </a:p>
        </p:txBody>
      </p:sp>
      <p:sp>
        <p:nvSpPr>
          <p:cNvPr id="6" name="圓角矩形圖說文字 5"/>
          <p:cNvSpPr/>
          <p:nvPr/>
        </p:nvSpPr>
        <p:spPr>
          <a:xfrm>
            <a:off x="5742238" y="3119164"/>
            <a:ext cx="2499554" cy="829559"/>
          </a:xfrm>
          <a:prstGeom prst="wedgeRoundRectCallout">
            <a:avLst>
              <a:gd name="adj1" fmla="val -45360"/>
              <a:gd name="adj2" fmla="val 142904"/>
              <a:gd name="adj3" fmla="val 16667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完成檢視，送出後即不會出現名單</a:t>
            </a:r>
            <a:endPara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16416059"/>
      </p:ext>
    </p:extLst>
  </p:cSld>
  <p:clrMapOvr>
    <a:masterClrMapping/>
  </p:clrMapOvr>
</p:sld>
</file>

<file path=ppt/slides/slide2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群組 14"/>
          <p:cNvGrpSpPr/>
          <p:nvPr/>
        </p:nvGrpSpPr>
        <p:grpSpPr>
          <a:xfrm>
            <a:off x="1399996" y="771525"/>
            <a:ext cx="9001304" cy="5314950"/>
            <a:chOff x="1399996" y="771525"/>
            <a:chExt cx="9001304" cy="5314950"/>
          </a:xfrm>
        </p:grpSpPr>
        <p:pic>
          <p:nvPicPr>
            <p:cNvPr id="2" name="圖片 1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95450" y="771525"/>
              <a:ext cx="8705850" cy="531495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4" name="矩形 3"/>
            <p:cNvSpPr/>
            <p:nvPr/>
          </p:nvSpPr>
          <p:spPr>
            <a:xfrm>
              <a:off x="3139125" y="1888862"/>
              <a:ext cx="857839" cy="424207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>
                <a:ea typeface="微軟正黑體" panose="020B0604030504040204" pitchFamily="34" charset="-120"/>
              </a:endParaRPr>
            </a:p>
          </p:txBody>
        </p:sp>
        <p:sp>
          <p:nvSpPr>
            <p:cNvPr id="5" name="矩形 4"/>
            <p:cNvSpPr/>
            <p:nvPr/>
          </p:nvSpPr>
          <p:spPr>
            <a:xfrm>
              <a:off x="3535051" y="2582944"/>
              <a:ext cx="461913" cy="424207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>
                <a:ea typeface="微軟正黑體" panose="020B0604030504040204" pitchFamily="34" charset="-120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1857080" y="3374796"/>
              <a:ext cx="659876" cy="424207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>
                <a:ea typeface="微軟正黑體" panose="020B0604030504040204" pitchFamily="34" charset="-120"/>
              </a:endParaRPr>
            </a:p>
          </p:txBody>
        </p:sp>
        <p:sp>
          <p:nvSpPr>
            <p:cNvPr id="7" name="圓角矩形 6"/>
            <p:cNvSpPr/>
            <p:nvPr/>
          </p:nvSpPr>
          <p:spPr>
            <a:xfrm>
              <a:off x="1762125" y="4591050"/>
              <a:ext cx="295347" cy="400050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>
                <a:ea typeface="微軟正黑體" panose="020B0604030504040204" pitchFamily="34" charset="-120"/>
              </a:endParaRPr>
            </a:p>
          </p:txBody>
        </p:sp>
        <p:sp>
          <p:nvSpPr>
            <p:cNvPr id="8" name="圓角矩形 7"/>
            <p:cNvSpPr/>
            <p:nvPr/>
          </p:nvSpPr>
          <p:spPr>
            <a:xfrm>
              <a:off x="3050166" y="5686425"/>
              <a:ext cx="295347" cy="400050"/>
            </a:xfrm>
            <a:prstGeom prst="roundRect">
              <a:avLst>
                <a:gd name="adj" fmla="val 50000"/>
              </a:avLst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>
                <a:ea typeface="微軟正黑體" panose="020B0604030504040204" pitchFamily="34" charset="-120"/>
              </a:endParaRPr>
            </a:p>
          </p:txBody>
        </p:sp>
        <p:sp>
          <p:nvSpPr>
            <p:cNvPr id="9" name="文字方塊 8"/>
            <p:cNvSpPr txBox="1"/>
            <p:nvPr/>
          </p:nvSpPr>
          <p:spPr>
            <a:xfrm>
              <a:off x="3568044" y="1549014"/>
              <a:ext cx="50980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>
                  <a:solidFill>
                    <a:srgbClr val="FF0000"/>
                  </a:solidFill>
                  <a:ea typeface="微軟正黑體" panose="020B0604030504040204" pitchFamily="34" charset="-120"/>
                </a:rPr>
                <a:t>1.</a:t>
              </a:r>
              <a:endParaRPr lang="zh-TW" altLang="en-US" dirty="0">
                <a:solidFill>
                  <a:srgbClr val="FF0000"/>
                </a:solidFill>
                <a:ea typeface="微軟正黑體" panose="020B0604030504040204" pitchFamily="34" charset="-120"/>
              </a:endParaRPr>
            </a:p>
          </p:txBody>
        </p:sp>
        <p:sp>
          <p:nvSpPr>
            <p:cNvPr id="10" name="文字方塊 9"/>
            <p:cNvSpPr txBox="1"/>
            <p:nvPr/>
          </p:nvSpPr>
          <p:spPr>
            <a:xfrm>
              <a:off x="4020908" y="2553458"/>
              <a:ext cx="50980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>
                  <a:solidFill>
                    <a:srgbClr val="FF0000"/>
                  </a:solidFill>
                  <a:ea typeface="微軟正黑體" panose="020B0604030504040204" pitchFamily="34" charset="-120"/>
                </a:rPr>
                <a:t>2.</a:t>
              </a:r>
              <a:endParaRPr lang="zh-TW" altLang="en-US" dirty="0">
                <a:solidFill>
                  <a:srgbClr val="FF0000"/>
                </a:solidFill>
                <a:ea typeface="微軟正黑體" panose="020B0604030504040204" pitchFamily="34" charset="-120"/>
              </a:endParaRPr>
            </a:p>
          </p:txBody>
        </p:sp>
        <p:sp>
          <p:nvSpPr>
            <p:cNvPr id="11" name="文字方塊 10"/>
            <p:cNvSpPr txBox="1"/>
            <p:nvPr/>
          </p:nvSpPr>
          <p:spPr>
            <a:xfrm>
              <a:off x="2516956" y="3305443"/>
              <a:ext cx="50980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>
                  <a:solidFill>
                    <a:srgbClr val="FF0000"/>
                  </a:solidFill>
                  <a:ea typeface="微軟正黑體" panose="020B0604030504040204" pitchFamily="34" charset="-120"/>
                </a:rPr>
                <a:t>3.</a:t>
              </a:r>
              <a:endParaRPr lang="zh-TW" altLang="en-US" dirty="0">
                <a:solidFill>
                  <a:srgbClr val="FF0000"/>
                </a:solidFill>
                <a:ea typeface="微軟正黑體" panose="020B0604030504040204" pitchFamily="34" charset="-120"/>
              </a:endParaRPr>
            </a:p>
          </p:txBody>
        </p:sp>
        <p:sp>
          <p:nvSpPr>
            <p:cNvPr id="12" name="文字方塊 11"/>
            <p:cNvSpPr txBox="1"/>
            <p:nvPr/>
          </p:nvSpPr>
          <p:spPr>
            <a:xfrm>
              <a:off x="1399996" y="4621768"/>
              <a:ext cx="50980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>
                  <a:solidFill>
                    <a:srgbClr val="FF0000"/>
                  </a:solidFill>
                  <a:ea typeface="微軟正黑體" panose="020B0604030504040204" pitchFamily="34" charset="-120"/>
                </a:rPr>
                <a:t>4.</a:t>
              </a:r>
              <a:endParaRPr lang="zh-TW" altLang="en-US" dirty="0">
                <a:solidFill>
                  <a:srgbClr val="FF0000"/>
                </a:solidFill>
                <a:ea typeface="微軟正黑體" panose="020B0604030504040204" pitchFamily="34" charset="-120"/>
              </a:endParaRPr>
            </a:p>
          </p:txBody>
        </p:sp>
        <p:sp>
          <p:nvSpPr>
            <p:cNvPr id="13" name="文字方塊 12"/>
            <p:cNvSpPr txBox="1"/>
            <p:nvPr/>
          </p:nvSpPr>
          <p:spPr>
            <a:xfrm>
              <a:off x="3452741" y="5667415"/>
              <a:ext cx="50980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>
                  <a:solidFill>
                    <a:srgbClr val="FF0000"/>
                  </a:solidFill>
                  <a:ea typeface="微軟正黑體" panose="020B0604030504040204" pitchFamily="34" charset="-120"/>
                </a:rPr>
                <a:t>5.</a:t>
              </a:r>
              <a:endParaRPr lang="zh-TW" altLang="en-US" dirty="0">
                <a:solidFill>
                  <a:srgbClr val="FF0000"/>
                </a:solidFill>
                <a:ea typeface="微軟正黑體" panose="020B0604030504040204" pitchFamily="34" charset="-120"/>
              </a:endParaRPr>
            </a:p>
          </p:txBody>
        </p:sp>
        <p:sp>
          <p:nvSpPr>
            <p:cNvPr id="14" name="橢圓 13"/>
            <p:cNvSpPr/>
            <p:nvPr/>
          </p:nvSpPr>
          <p:spPr>
            <a:xfrm>
              <a:off x="1671739" y="1221616"/>
              <a:ext cx="1529715" cy="512064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>
                <a:ea typeface="微軟正黑體" panose="020B0604030504040204" pitchFamily="34" charset="-120"/>
              </a:endParaRPr>
            </a:p>
          </p:txBody>
        </p:sp>
      </p:grpSp>
      <p:sp>
        <p:nvSpPr>
          <p:cNvPr id="16" name="文字方塊 15"/>
          <p:cNvSpPr txBox="1"/>
          <p:nvPr/>
        </p:nvSpPr>
        <p:spPr>
          <a:xfrm>
            <a:off x="4826164" y="2553458"/>
            <a:ext cx="2584704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學校是否檢視過教師所完成的實作認證申請表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向左箭號 16"/>
          <p:cNvSpPr/>
          <p:nvPr/>
        </p:nvSpPr>
        <p:spPr>
          <a:xfrm>
            <a:off x="4265656" y="2738124"/>
            <a:ext cx="465747" cy="35266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59812502"/>
      </p:ext>
    </p:extLst>
  </p:cSld>
  <p:clrMapOvr>
    <a:masterClrMapping/>
  </p:clrMapOvr>
</p:sld>
</file>

<file path=ppt/slides/slide2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66812" y="561975"/>
            <a:ext cx="9858375" cy="573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21640674"/>
      </p:ext>
    </p:extLst>
  </p:cSld>
  <p:clrMapOvr>
    <a:masterClrMapping/>
  </p:clrMapOvr>
</p:sld>
</file>

<file path=ppt/slides/slide2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14513" y="1119187"/>
            <a:ext cx="8624888" cy="465772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橢圓 3"/>
          <p:cNvSpPr/>
          <p:nvPr/>
        </p:nvSpPr>
        <p:spPr>
          <a:xfrm>
            <a:off x="1695450" y="1450848"/>
            <a:ext cx="1529715" cy="512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ea typeface="微軟正黑體" panose="020B0604030504040204" pitchFamily="34" charset="-120"/>
            </a:endParaRPr>
          </a:p>
        </p:txBody>
      </p:sp>
      <p:sp>
        <p:nvSpPr>
          <p:cNvPr id="5" name="圓角矩形圖說文字 4"/>
          <p:cNvSpPr/>
          <p:nvPr/>
        </p:nvSpPr>
        <p:spPr>
          <a:xfrm>
            <a:off x="5742238" y="3119164"/>
            <a:ext cx="2499554" cy="829559"/>
          </a:xfrm>
          <a:prstGeom prst="wedgeRoundRectCallout">
            <a:avLst>
              <a:gd name="adj1" fmla="val -45360"/>
              <a:gd name="adj2" fmla="val 142904"/>
              <a:gd name="adj3" fmla="val 16667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完成檢視，送出後即不會出現名單</a:t>
            </a:r>
            <a:endPara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364076"/>
      </p:ext>
    </p:extLst>
  </p:cSld>
  <p:clrMapOvr>
    <a:masterClrMapping/>
  </p:clrMapOvr>
</p:sld>
</file>

<file path=ppt/slides/slide2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62125" y="790575"/>
            <a:ext cx="8667750" cy="527685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矩形 3"/>
          <p:cNvSpPr/>
          <p:nvPr/>
        </p:nvSpPr>
        <p:spPr>
          <a:xfrm>
            <a:off x="3996964" y="1869812"/>
            <a:ext cx="857839" cy="42420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ea typeface="微軟正黑體" panose="020B0604030504040204" pitchFamily="34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535051" y="2582944"/>
            <a:ext cx="461913" cy="42420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ea typeface="微軟正黑體" panose="020B0604030504040204" pitchFamily="34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857080" y="3374796"/>
            <a:ext cx="659876" cy="42420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ea typeface="微軟正黑體" panose="020B0604030504040204" pitchFamily="34" charset="-120"/>
            </a:endParaRPr>
          </a:p>
        </p:txBody>
      </p:sp>
      <p:sp>
        <p:nvSpPr>
          <p:cNvPr id="8" name="圓角矩形 7"/>
          <p:cNvSpPr/>
          <p:nvPr/>
        </p:nvSpPr>
        <p:spPr>
          <a:xfrm>
            <a:off x="1857080" y="4542345"/>
            <a:ext cx="310685" cy="51435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ea typeface="微軟正黑體" panose="020B0604030504040204" pitchFamily="34" charset="-120"/>
            </a:endParaRPr>
          </a:p>
        </p:txBody>
      </p:sp>
      <p:sp>
        <p:nvSpPr>
          <p:cNvPr id="9" name="橢圓 8"/>
          <p:cNvSpPr/>
          <p:nvPr/>
        </p:nvSpPr>
        <p:spPr>
          <a:xfrm>
            <a:off x="3034413" y="5647245"/>
            <a:ext cx="506907" cy="457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ea typeface="微軟正黑體" panose="020B0604030504040204" pitchFamily="34" charset="-120"/>
            </a:endParaRPr>
          </a:p>
        </p:txBody>
      </p:sp>
      <p:sp>
        <p:nvSpPr>
          <p:cNvPr id="10" name="橢圓 9"/>
          <p:cNvSpPr/>
          <p:nvPr/>
        </p:nvSpPr>
        <p:spPr>
          <a:xfrm>
            <a:off x="1671739" y="1221616"/>
            <a:ext cx="1529715" cy="512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ea typeface="微軟正黑體" panose="020B0604030504040204" pitchFamily="34" charset="-12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4929023" y="1869812"/>
            <a:ext cx="5098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rgbClr val="FF0000"/>
                </a:solidFill>
                <a:ea typeface="微軟正黑體" panose="020B0604030504040204" pitchFamily="34" charset="-120"/>
              </a:rPr>
              <a:t>1.</a:t>
            </a:r>
            <a:endParaRPr lang="zh-TW" altLang="en-US" dirty="0">
              <a:solidFill>
                <a:srgbClr val="FF0000"/>
              </a:solidFill>
              <a:ea typeface="微軟正黑體" panose="020B0604030504040204" pitchFamily="34" charset="-120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4020908" y="2553458"/>
            <a:ext cx="5098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rgbClr val="FF0000"/>
                </a:solidFill>
                <a:ea typeface="微軟正黑體" panose="020B0604030504040204" pitchFamily="34" charset="-120"/>
              </a:rPr>
              <a:t>2.</a:t>
            </a:r>
            <a:endParaRPr lang="zh-TW" altLang="en-US" dirty="0">
              <a:solidFill>
                <a:srgbClr val="FF0000"/>
              </a:solidFill>
              <a:ea typeface="微軟正黑體" panose="020B0604030504040204" pitchFamily="34" charset="-120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2516956" y="3305443"/>
            <a:ext cx="5098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rgbClr val="FF0000"/>
                </a:solidFill>
                <a:ea typeface="微軟正黑體" panose="020B0604030504040204" pitchFamily="34" charset="-120"/>
              </a:rPr>
              <a:t>3.</a:t>
            </a:r>
            <a:endParaRPr lang="zh-TW" altLang="en-US" dirty="0">
              <a:solidFill>
                <a:srgbClr val="FF0000"/>
              </a:solidFill>
              <a:ea typeface="微軟正黑體" panose="020B0604030504040204" pitchFamily="34" charset="-120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1399996" y="4621768"/>
            <a:ext cx="5098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rgbClr val="FF0000"/>
                </a:solidFill>
                <a:ea typeface="微軟正黑體" panose="020B0604030504040204" pitchFamily="34" charset="-120"/>
              </a:rPr>
              <a:t>4.</a:t>
            </a:r>
            <a:endParaRPr lang="zh-TW" altLang="en-US" dirty="0">
              <a:solidFill>
                <a:srgbClr val="FF0000"/>
              </a:solidFill>
              <a:ea typeface="微軟正黑體" panose="020B0604030504040204" pitchFamily="34" charset="-120"/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3452741" y="5667415"/>
            <a:ext cx="5098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rgbClr val="FF0000"/>
                </a:solidFill>
                <a:ea typeface="微軟正黑體" panose="020B0604030504040204" pitchFamily="34" charset="-120"/>
              </a:rPr>
              <a:t>5.</a:t>
            </a:r>
            <a:endParaRPr lang="zh-TW" altLang="en-US" dirty="0">
              <a:solidFill>
                <a:srgbClr val="FF0000"/>
              </a:solidFill>
              <a:ea typeface="微軟正黑體" panose="020B0604030504040204" pitchFamily="34" charset="-120"/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4929023" y="2553458"/>
            <a:ext cx="2584704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學校是否檢視過教師所完成的實作認證申請表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向左箭號 16"/>
          <p:cNvSpPr/>
          <p:nvPr/>
        </p:nvSpPr>
        <p:spPr>
          <a:xfrm>
            <a:off x="4368515" y="2738124"/>
            <a:ext cx="465747" cy="35266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81552434"/>
      </p:ext>
    </p:extLst>
  </p:cSld>
  <p:clrMapOvr>
    <a:masterClrMapping/>
  </p:clrMapOvr>
</p:sld>
</file>

<file path=ppt/slides/slide2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38325" y="528637"/>
            <a:ext cx="8610600" cy="5800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10645110"/>
      </p:ext>
    </p:extLst>
  </p:cSld>
  <p:clrMapOvr>
    <a:masterClrMapping/>
  </p:clrMapOvr>
</p:sld>
</file>

<file path=ppt/slides/slide2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76337" y="142874"/>
            <a:ext cx="9953625" cy="646747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橢圓 3"/>
          <p:cNvSpPr/>
          <p:nvPr/>
        </p:nvSpPr>
        <p:spPr>
          <a:xfrm>
            <a:off x="2743200" y="475488"/>
            <a:ext cx="1560576" cy="5364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ea typeface="微軟正黑體" panose="020B0604030504040204" pitchFamily="34" charset="-120"/>
            </a:endParaRPr>
          </a:p>
        </p:txBody>
      </p:sp>
      <p:sp>
        <p:nvSpPr>
          <p:cNvPr id="5" name="圓角矩形 4"/>
          <p:cNvSpPr/>
          <p:nvPr/>
        </p:nvSpPr>
        <p:spPr>
          <a:xfrm>
            <a:off x="2011680" y="1158240"/>
            <a:ext cx="731520" cy="37795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04061955"/>
      </p:ext>
    </p:extLst>
  </p:cSld>
  <p:clrMapOvr>
    <a:masterClrMapping/>
  </p:clrMapOvr>
</p:sld>
</file>

<file path=ppt/slides/slide2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28712" y="161924"/>
            <a:ext cx="9915525" cy="654367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橢圓 3"/>
          <p:cNvSpPr/>
          <p:nvPr/>
        </p:nvSpPr>
        <p:spPr>
          <a:xfrm>
            <a:off x="2743200" y="475488"/>
            <a:ext cx="1560576" cy="5364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ea typeface="微軟正黑體" panose="020B0604030504040204" pitchFamily="34" charset="-120"/>
            </a:endParaRPr>
          </a:p>
        </p:txBody>
      </p:sp>
      <p:sp>
        <p:nvSpPr>
          <p:cNvPr id="5" name="圓角矩形 4"/>
          <p:cNvSpPr/>
          <p:nvPr/>
        </p:nvSpPr>
        <p:spPr>
          <a:xfrm>
            <a:off x="2743200" y="1264540"/>
            <a:ext cx="938784" cy="37795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02673263"/>
      </p:ext>
    </p:extLst>
  </p:cSld>
  <p:clrMapOvr>
    <a:masterClrMapping/>
  </p:clrMapOvr>
</p:sld>
</file>

<file path=ppt/slides/slide2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非正式評鑑</a:t>
            </a:r>
            <a:endParaRPr lang="zh-TW" altLang="en-US" dirty="0"/>
          </a:p>
        </p:txBody>
      </p:sp>
      <p:sp>
        <p:nvSpPr>
          <p:cNvPr id="5" name="文字版面配置區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474616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70064" y="544104"/>
            <a:ext cx="8905875" cy="371475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矩形 5"/>
          <p:cNvSpPr/>
          <p:nvPr/>
        </p:nvSpPr>
        <p:spPr>
          <a:xfrm>
            <a:off x="7748833" y="3110845"/>
            <a:ext cx="1414021" cy="51847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3142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學校端</a:t>
            </a:r>
            <a:r>
              <a:rPr lang="en-US" altLang="zh-TW" dirty="0" smtClean="0"/>
              <a:t>-</a:t>
            </a:r>
            <a:r>
              <a:rPr lang="zh-TW" altLang="en-US" dirty="0" smtClean="0"/>
              <a:t>評鑑</a:t>
            </a:r>
            <a:r>
              <a:rPr lang="en-US" altLang="zh-TW" dirty="0" smtClean="0"/>
              <a:t>/</a:t>
            </a:r>
            <a:r>
              <a:rPr lang="zh-TW" altLang="en-US" dirty="0" smtClean="0"/>
              <a:t>認證期程設定</a:t>
            </a:r>
            <a:endParaRPr lang="zh-TW" altLang="en-US" dirty="0"/>
          </a:p>
        </p:txBody>
      </p:sp>
      <p:sp>
        <p:nvSpPr>
          <p:cNvPr id="5" name="文字版面配置區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960280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38769" y="510639"/>
            <a:ext cx="8934450" cy="612661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1903419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47825" y="157162"/>
            <a:ext cx="8896350" cy="654367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4031076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57350" y="600075"/>
            <a:ext cx="8877300" cy="565785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2827043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33144" y="921519"/>
            <a:ext cx="9001125" cy="456247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2772252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6261100" y="3614738"/>
            <a:ext cx="10515600" cy="2852737"/>
          </a:xfrm>
        </p:spPr>
        <p:txBody>
          <a:bodyPr/>
          <a:lstStyle/>
          <a:p>
            <a:r>
              <a:rPr lang="zh-TW" altLang="en-US" dirty="0" smtClean="0"/>
              <a:t>謝謝大家參與</a:t>
            </a:r>
            <a:r>
              <a:rPr lang="en-US" altLang="zh-TW" dirty="0" smtClean="0">
                <a:sym typeface="Wingdings" panose="05000000000000000000" pitchFamily="2" charset="2"/>
              </a:rPr>
              <a:t></a:t>
            </a:r>
            <a:endParaRPr lang="zh-TW" altLang="en-US" dirty="0"/>
          </a:p>
        </p:txBody>
      </p:sp>
      <p:sp>
        <p:nvSpPr>
          <p:cNvPr id="5" name="文字版面配置區 4"/>
          <p:cNvSpPr>
            <a:spLocks noGrp="1"/>
          </p:cNvSpPr>
          <p:nvPr>
            <p:ph type="body" idx="1"/>
          </p:nvPr>
        </p:nvSpPr>
        <p:spPr>
          <a:xfrm>
            <a:off x="917575" y="1304925"/>
            <a:ext cx="10515600" cy="2403475"/>
          </a:xfrm>
        </p:spPr>
        <p:txBody>
          <a:bodyPr>
            <a:normAutofit fontScale="92500" lnSpcReduction="20000"/>
          </a:bodyPr>
          <a:lstStyle/>
          <a:p>
            <a:r>
              <a:rPr lang="zh-TW" altLang="en-US" sz="3500" dirty="0" smtClean="0">
                <a:solidFill>
                  <a:schemeClr val="tx1"/>
                </a:solidFill>
                <a:latin typeface="微軟正黑體" panose="020B0604030504040204" pitchFamily="34" charset="-120"/>
                <a:sym typeface="Wingdings 2" panose="05020102010507070707" pitchFamily="18" charset="2"/>
              </a:rPr>
              <a:t> </a:t>
            </a:r>
            <a:r>
              <a:rPr lang="zh-TW" altLang="en-US" sz="3500" dirty="0" smtClean="0">
                <a:solidFill>
                  <a:schemeClr val="tx1"/>
                </a:solidFill>
                <a:latin typeface="微軟正黑體" panose="020B0604030504040204" pitchFamily="34" charset="-120"/>
              </a:rPr>
              <a:t>精緻網客服電話：</a:t>
            </a:r>
            <a:endParaRPr lang="en-US" altLang="zh-TW" sz="3500" dirty="0" smtClean="0">
              <a:solidFill>
                <a:schemeClr val="tx1"/>
              </a:solidFill>
              <a:latin typeface="微軟正黑體" panose="020B0604030504040204" pitchFamily="34" charset="-120"/>
            </a:endParaRPr>
          </a:p>
          <a:p>
            <a:r>
              <a:rPr lang="zh-TW" altLang="en-US" sz="3500" dirty="0" smtClean="0">
                <a:solidFill>
                  <a:schemeClr val="tx1"/>
                </a:solidFill>
                <a:latin typeface="微軟正黑體" panose="020B0604030504040204" pitchFamily="34" charset="-120"/>
              </a:rPr>
              <a:t>     </a:t>
            </a:r>
            <a:r>
              <a:rPr lang="en-US" altLang="zh-TW" sz="3500" dirty="0" smtClean="0">
                <a:solidFill>
                  <a:schemeClr val="tx1"/>
                </a:solidFill>
                <a:latin typeface="微軟正黑體" panose="020B0604030504040204" pitchFamily="34" charset="-120"/>
              </a:rPr>
              <a:t>04-22297098</a:t>
            </a:r>
            <a:r>
              <a:rPr lang="zh-TW" altLang="en-US" sz="3500" dirty="0" smtClean="0">
                <a:solidFill>
                  <a:schemeClr val="tx1"/>
                </a:solidFill>
                <a:latin typeface="微軟正黑體" panose="020B0604030504040204" pitchFamily="34" charset="-120"/>
              </a:rPr>
              <a:t>，</a:t>
            </a:r>
            <a:r>
              <a:rPr lang="en-US" altLang="zh-TW" sz="3500" dirty="0" smtClean="0">
                <a:solidFill>
                  <a:schemeClr val="tx1"/>
                </a:solidFill>
                <a:latin typeface="微軟正黑體" panose="020B0604030504040204" pitchFamily="34" charset="-120"/>
              </a:rPr>
              <a:t>04-22290029</a:t>
            </a:r>
            <a:r>
              <a:rPr lang="zh-TW" altLang="en-US" sz="3500" dirty="0" smtClean="0">
                <a:solidFill>
                  <a:schemeClr val="tx1"/>
                </a:solidFill>
                <a:latin typeface="微軟正黑體" panose="020B0604030504040204" pitchFamily="34" charset="-120"/>
              </a:rPr>
              <a:t>，</a:t>
            </a:r>
            <a:r>
              <a:rPr lang="en-US" altLang="zh-TW" sz="3500" dirty="0" smtClean="0">
                <a:solidFill>
                  <a:schemeClr val="tx1"/>
                </a:solidFill>
                <a:latin typeface="微軟正黑體" panose="020B0604030504040204" pitchFamily="34" charset="-120"/>
              </a:rPr>
              <a:t>04-22297349</a:t>
            </a:r>
          </a:p>
          <a:p>
            <a:endParaRPr lang="en-US" altLang="zh-TW" sz="3500" dirty="0">
              <a:solidFill>
                <a:schemeClr val="tx1"/>
              </a:solidFill>
              <a:latin typeface="微軟正黑體" panose="020B0604030504040204" pitchFamily="34" charset="-120"/>
            </a:endParaRPr>
          </a:p>
          <a:p>
            <a:endParaRPr lang="en-US" altLang="zh-TW" sz="3500" dirty="0" smtClean="0">
              <a:solidFill>
                <a:schemeClr val="tx1"/>
              </a:solidFill>
              <a:latin typeface="微軟正黑體" panose="020B0604030504040204" pitchFamily="34" charset="-120"/>
            </a:endParaRPr>
          </a:p>
          <a:p>
            <a:r>
              <a:rPr lang="zh-TW" altLang="en-US" sz="3500" dirty="0" smtClean="0">
                <a:solidFill>
                  <a:schemeClr val="tx1"/>
                </a:solidFill>
                <a:latin typeface="微軟正黑體" panose="020B0604030504040204" pitchFamily="34" charset="-120"/>
                <a:sym typeface="Wingdings 2" panose="05020102010507070707" pitchFamily="18" charset="2"/>
              </a:rPr>
              <a:t> </a:t>
            </a:r>
            <a:r>
              <a:rPr lang="zh-TW" altLang="en-US" sz="3500" dirty="0" smtClean="0">
                <a:solidFill>
                  <a:schemeClr val="tx1"/>
                </a:solidFill>
                <a:latin typeface="微軟正黑體" panose="020B0604030504040204" pitchFamily="34" charset="-120"/>
              </a:rPr>
              <a:t>精緻網</a:t>
            </a:r>
            <a:r>
              <a:rPr lang="en-US" altLang="zh-TW" sz="3500" dirty="0" smtClean="0">
                <a:solidFill>
                  <a:schemeClr val="tx1"/>
                </a:solidFill>
                <a:latin typeface="微軟正黑體" panose="020B0604030504040204" pitchFamily="34" charset="-120"/>
              </a:rPr>
              <a:t>Email</a:t>
            </a:r>
            <a:r>
              <a:rPr lang="zh-TW" altLang="en-US" sz="3500" dirty="0" smtClean="0">
                <a:solidFill>
                  <a:schemeClr val="tx1"/>
                </a:solidFill>
                <a:latin typeface="微軟正黑體" panose="020B0604030504040204" pitchFamily="34" charset="-120"/>
              </a:rPr>
              <a:t> </a:t>
            </a:r>
            <a:r>
              <a:rPr lang="en-US" altLang="zh-TW" sz="3500" dirty="0" smtClean="0">
                <a:solidFill>
                  <a:schemeClr val="tx1"/>
                </a:solidFill>
                <a:latin typeface="微軟正黑體" panose="020B0604030504040204" pitchFamily="34" charset="-120"/>
              </a:rPr>
              <a:t>:</a:t>
            </a:r>
            <a:r>
              <a:rPr lang="zh-TW" altLang="en-US" sz="3500" dirty="0" smtClean="0">
                <a:solidFill>
                  <a:schemeClr val="tx1"/>
                </a:solidFill>
                <a:latin typeface="微軟正黑體" panose="020B0604030504040204" pitchFamily="34" charset="-120"/>
              </a:rPr>
              <a:t> </a:t>
            </a:r>
            <a:r>
              <a:rPr lang="en-US" altLang="zh-TW" sz="3500" dirty="0" smtClean="0">
                <a:solidFill>
                  <a:schemeClr val="tx1"/>
                </a:solidFill>
                <a:latin typeface="微軟正黑體" panose="020B0604030504040204" pitchFamily="34" charset="-120"/>
              </a:rPr>
              <a:t>tepd@mail.moe.gov.tw</a:t>
            </a:r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119060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/>
          <p:cNvGrpSpPr/>
          <p:nvPr/>
        </p:nvGrpSpPr>
        <p:grpSpPr>
          <a:xfrm>
            <a:off x="740095" y="1171575"/>
            <a:ext cx="10294617" cy="5095875"/>
            <a:chOff x="740095" y="1171575"/>
            <a:chExt cx="10294617" cy="5095875"/>
          </a:xfrm>
        </p:grpSpPr>
        <p:pic>
          <p:nvPicPr>
            <p:cNvPr id="2" name="圖片 1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40095" y="1171575"/>
              <a:ext cx="10294617" cy="5095875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3" name="圓角矩形 2"/>
            <p:cNvSpPr/>
            <p:nvPr/>
          </p:nvSpPr>
          <p:spPr>
            <a:xfrm>
              <a:off x="1876425" y="1352550"/>
              <a:ext cx="2219325" cy="1800225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703937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29212" y="365125"/>
            <a:ext cx="9624588" cy="578967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圓角矩形 9"/>
          <p:cNvSpPr/>
          <p:nvPr/>
        </p:nvSpPr>
        <p:spPr>
          <a:xfrm>
            <a:off x="1856298" y="1690688"/>
            <a:ext cx="428193" cy="45720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ea typeface="微軟正黑體" panose="020B0604030504040204" pitchFamily="34" charset="-120"/>
            </a:endParaRPr>
          </a:p>
        </p:txBody>
      </p:sp>
      <p:sp>
        <p:nvSpPr>
          <p:cNvPr id="11" name="圓角矩形 10"/>
          <p:cNvSpPr/>
          <p:nvPr/>
        </p:nvSpPr>
        <p:spPr>
          <a:xfrm>
            <a:off x="1856297" y="2996114"/>
            <a:ext cx="428193" cy="45720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ea typeface="微軟正黑體" panose="020B0604030504040204" pitchFamily="34" charset="-120"/>
            </a:endParaRPr>
          </a:p>
        </p:txBody>
      </p:sp>
      <p:sp>
        <p:nvSpPr>
          <p:cNvPr id="12" name="圓角矩形 11"/>
          <p:cNvSpPr/>
          <p:nvPr/>
        </p:nvSpPr>
        <p:spPr>
          <a:xfrm>
            <a:off x="1823100" y="4346855"/>
            <a:ext cx="428193" cy="45720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ea typeface="微軟正黑體" panose="020B0604030504040204" pitchFamily="34" charset="-120"/>
            </a:endParaRPr>
          </a:p>
        </p:txBody>
      </p:sp>
      <p:sp>
        <p:nvSpPr>
          <p:cNvPr id="13" name="圓角矩形 12"/>
          <p:cNvSpPr/>
          <p:nvPr/>
        </p:nvSpPr>
        <p:spPr>
          <a:xfrm>
            <a:off x="1856297" y="5195081"/>
            <a:ext cx="428193" cy="45720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ea typeface="微軟正黑體" panose="020B0604030504040204" pitchFamily="34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591338" y="2955234"/>
            <a:ext cx="1166192" cy="19878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1400" dirty="0" smtClean="0">
                <a:solidFill>
                  <a:schemeClr val="tx1"/>
                </a:solidFill>
              </a:rPr>
              <a:t>106-05-12</a:t>
            </a:r>
            <a:endParaRPr lang="zh-TW" altLang="en-US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848430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/>
          <p:cNvGrpSpPr/>
          <p:nvPr/>
        </p:nvGrpSpPr>
        <p:grpSpPr>
          <a:xfrm>
            <a:off x="285750" y="523875"/>
            <a:ext cx="11620500" cy="5810250"/>
            <a:chOff x="285750" y="523875"/>
            <a:chExt cx="11620500" cy="5810250"/>
          </a:xfrm>
        </p:grpSpPr>
        <p:pic>
          <p:nvPicPr>
            <p:cNvPr id="2" name="圖片 1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85750" y="523875"/>
              <a:ext cx="11620500" cy="581025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3" name="圓角矩形 2"/>
            <p:cNvSpPr/>
            <p:nvPr/>
          </p:nvSpPr>
          <p:spPr>
            <a:xfrm>
              <a:off x="5305425" y="1676400"/>
              <a:ext cx="2286000" cy="1447800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113024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500" y="345567"/>
            <a:ext cx="11258550" cy="627036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文字方塊 6"/>
          <p:cNvSpPr txBox="1"/>
          <p:nvPr/>
        </p:nvSpPr>
        <p:spPr>
          <a:xfrm>
            <a:off x="10350631" y="921641"/>
            <a:ext cx="1480008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四個都勾選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圓角矩形 4"/>
          <p:cNvSpPr/>
          <p:nvPr/>
        </p:nvSpPr>
        <p:spPr>
          <a:xfrm>
            <a:off x="10939694" y="1847891"/>
            <a:ext cx="593767" cy="326571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圓角矩形 5"/>
          <p:cNvSpPr/>
          <p:nvPr/>
        </p:nvSpPr>
        <p:spPr>
          <a:xfrm>
            <a:off x="8680862" y="5973288"/>
            <a:ext cx="1669769" cy="642641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596151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1241425" y="1528763"/>
            <a:ext cx="10515600" cy="2852737"/>
          </a:xfrm>
        </p:spPr>
        <p:txBody>
          <a:bodyPr/>
          <a:lstStyle/>
          <a:p>
            <a:r>
              <a:rPr lang="zh-TW" altLang="en-US" dirty="0" smtClean="0"/>
              <a:t>教師端</a:t>
            </a:r>
            <a:r>
              <a:rPr lang="en-US" altLang="zh-TW" dirty="0" smtClean="0"/>
              <a:t>-</a:t>
            </a:r>
            <a:r>
              <a:rPr lang="zh-TW" altLang="en-US" dirty="0" smtClean="0"/>
              <a:t> 期望名單設定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2753645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57337" y="533400"/>
            <a:ext cx="9077325" cy="57912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矩形 5"/>
          <p:cNvSpPr/>
          <p:nvPr/>
        </p:nvSpPr>
        <p:spPr>
          <a:xfrm>
            <a:off x="1696824" y="2922311"/>
            <a:ext cx="678730" cy="31108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dirty="0">
              <a:ea typeface="微軟正黑體" panose="020B0604030504040204" pitchFamily="34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772237" y="3365371"/>
            <a:ext cx="1781666" cy="31108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dirty="0">
              <a:ea typeface="微軟正黑體" panose="020B0604030504040204" pitchFamily="34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772237" y="3758938"/>
            <a:ext cx="1781666" cy="31108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dirty="0">
              <a:ea typeface="微軟正黑體" panose="020B0604030504040204" pitchFamily="34" charset="-120"/>
            </a:endParaRPr>
          </a:p>
        </p:txBody>
      </p:sp>
      <p:sp>
        <p:nvSpPr>
          <p:cNvPr id="9" name="橢圓 8"/>
          <p:cNvSpPr/>
          <p:nvPr/>
        </p:nvSpPr>
        <p:spPr>
          <a:xfrm>
            <a:off x="2249553" y="2730323"/>
            <a:ext cx="252000" cy="2520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微軟正黑體" panose="020B0604030504040204" pitchFamily="34" charset="-120"/>
              </a:rPr>
              <a:t>1</a:t>
            </a:r>
            <a:endParaRPr lang="zh-TW" altLang="en-US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ea typeface="微軟正黑體" panose="020B0604030504040204" pitchFamily="34" charset="-120"/>
            </a:endParaRPr>
          </a:p>
        </p:txBody>
      </p:sp>
      <p:sp>
        <p:nvSpPr>
          <p:cNvPr id="10" name="橢圓 9"/>
          <p:cNvSpPr/>
          <p:nvPr/>
        </p:nvSpPr>
        <p:spPr>
          <a:xfrm>
            <a:off x="3427903" y="3183989"/>
            <a:ext cx="252000" cy="2520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微軟正黑體" panose="020B0604030504040204" pitchFamily="34" charset="-120"/>
              </a:rPr>
              <a:t>2</a:t>
            </a:r>
            <a:endParaRPr lang="zh-TW" altLang="en-US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ea typeface="微軟正黑體" panose="020B0604030504040204" pitchFamily="34" charset="-120"/>
            </a:endParaRPr>
          </a:p>
        </p:txBody>
      </p:sp>
      <p:sp>
        <p:nvSpPr>
          <p:cNvPr id="11" name="橢圓 10"/>
          <p:cNvSpPr/>
          <p:nvPr/>
        </p:nvSpPr>
        <p:spPr>
          <a:xfrm>
            <a:off x="3459171" y="3667029"/>
            <a:ext cx="252000" cy="2520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微軟正黑體" panose="020B0604030504040204" pitchFamily="34" charset="-120"/>
              </a:rPr>
              <a:t>3</a:t>
            </a:r>
            <a:endParaRPr lang="zh-TW" altLang="en-US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ea typeface="微軟正黑體" panose="020B0604030504040204" pitchFamily="34" charset="-12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772237" y="4152505"/>
            <a:ext cx="461914" cy="28714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dirty="0">
              <a:ea typeface="微軟正黑體" panose="020B0604030504040204" pitchFamily="34" charset="-120"/>
            </a:endParaRPr>
          </a:p>
        </p:txBody>
      </p:sp>
      <p:sp>
        <p:nvSpPr>
          <p:cNvPr id="13" name="橢圓 12"/>
          <p:cNvSpPr/>
          <p:nvPr/>
        </p:nvSpPr>
        <p:spPr>
          <a:xfrm>
            <a:off x="2061017" y="4083067"/>
            <a:ext cx="252000" cy="2520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微軟正黑體" panose="020B0604030504040204" pitchFamily="34" charset="-120"/>
              </a:rPr>
              <a:t>4</a:t>
            </a:r>
            <a:endParaRPr lang="zh-TW" altLang="en-US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02507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群組 11"/>
          <p:cNvGrpSpPr/>
          <p:nvPr/>
        </p:nvGrpSpPr>
        <p:grpSpPr>
          <a:xfrm>
            <a:off x="1724025" y="1338262"/>
            <a:ext cx="8601076" cy="4657725"/>
            <a:chOff x="1762125" y="1081087"/>
            <a:chExt cx="8601076" cy="4657725"/>
          </a:xfrm>
        </p:grpSpPr>
        <p:pic>
          <p:nvPicPr>
            <p:cNvPr id="8" name="圖片 7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62125" y="1081087"/>
              <a:ext cx="8601076" cy="4657725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1" name="圓角矩形 10"/>
            <p:cNvSpPr/>
            <p:nvPr/>
          </p:nvSpPr>
          <p:spPr>
            <a:xfrm>
              <a:off x="1924050" y="5067300"/>
              <a:ext cx="1304925" cy="333375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41897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86567" y="-147776"/>
            <a:ext cx="10515600" cy="1325563"/>
          </a:xfrm>
        </p:spPr>
        <p:txBody>
          <a:bodyPr/>
          <a:lstStyle/>
          <a:p>
            <a:r>
              <a:rPr lang="zh-TW" altLang="en-US" b="1" dirty="0" smtClean="0"/>
              <a:t>期程</a:t>
            </a:r>
            <a:endParaRPr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645431" y="630325"/>
            <a:ext cx="10515600" cy="4351338"/>
          </a:xfrm>
        </p:spPr>
        <p:txBody>
          <a:bodyPr/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發佈評鑑規準後 系統會發信通知教師填寫期望名單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向右箭號 3"/>
          <p:cNvSpPr/>
          <p:nvPr/>
        </p:nvSpPr>
        <p:spPr>
          <a:xfrm flipV="1">
            <a:off x="2112969" y="4269771"/>
            <a:ext cx="6456053" cy="25835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ea typeface="微軟正黑體" panose="020B0604030504040204" pitchFamily="34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269013" y="4583919"/>
            <a:ext cx="16984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 smtClean="0">
                <a:solidFill>
                  <a:prstClr val="black"/>
                </a:solidFill>
                <a:ea typeface="微軟正黑體" panose="020B0604030504040204" pitchFamily="34" charset="-120"/>
              </a:rPr>
              <a:t>校本規準設定</a:t>
            </a:r>
            <a:endParaRPr lang="en-US" altLang="zh-TW" dirty="0" smtClean="0">
              <a:solidFill>
                <a:prstClr val="black"/>
              </a:solidFill>
              <a:ea typeface="微軟正黑體" panose="020B0604030504040204" pitchFamily="34" charset="-120"/>
            </a:endParaRPr>
          </a:p>
          <a:p>
            <a:pPr algn="ctr"/>
            <a:r>
              <a:rPr lang="en-US" altLang="zh-TW" dirty="0" smtClean="0">
                <a:solidFill>
                  <a:prstClr val="black"/>
                </a:solidFill>
                <a:ea typeface="微軟正黑體" panose="020B0604030504040204" pitchFamily="34" charset="-120"/>
              </a:rPr>
              <a:t>(</a:t>
            </a:r>
            <a:r>
              <a:rPr lang="zh-TW" altLang="en-US" dirty="0" smtClean="0">
                <a:solidFill>
                  <a:prstClr val="black"/>
                </a:solidFill>
                <a:ea typeface="微軟正黑體" panose="020B0604030504040204" pitchFamily="34" charset="-120"/>
              </a:rPr>
              <a:t>學校</a:t>
            </a:r>
            <a:r>
              <a:rPr lang="en-US" altLang="zh-TW" dirty="0" smtClean="0">
                <a:solidFill>
                  <a:prstClr val="black"/>
                </a:solidFill>
                <a:ea typeface="微軟正黑體" panose="020B0604030504040204" pitchFamily="34" charset="-120"/>
              </a:rPr>
              <a:t>)</a:t>
            </a:r>
            <a:endParaRPr lang="zh-TW" altLang="en-US" dirty="0">
              <a:solidFill>
                <a:prstClr val="black"/>
              </a:solidFill>
              <a:ea typeface="微軟正黑體" panose="020B0604030504040204" pitchFamily="34" charset="-120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1431" y="3648907"/>
            <a:ext cx="1044000" cy="895700"/>
          </a:xfrm>
          <a:prstGeom prst="rect">
            <a:avLst/>
          </a:prstGeom>
        </p:spPr>
      </p:pic>
      <p:sp>
        <p:nvSpPr>
          <p:cNvPr id="8" name="文字方塊 7"/>
          <p:cNvSpPr txBox="1"/>
          <p:nvPr/>
        </p:nvSpPr>
        <p:spPr>
          <a:xfrm>
            <a:off x="2605295" y="3222727"/>
            <a:ext cx="13209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評鑑</a:t>
            </a:r>
            <a:r>
              <a:rPr kumimoji="1"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kumimoji="1"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認證</a:t>
            </a:r>
            <a:endParaRPr kumimoji="1"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kumimoji="1"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期程設定</a:t>
            </a:r>
            <a:r>
              <a:rPr kumimoji="1"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kumimoji="1"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學校</a:t>
            </a:r>
            <a:r>
              <a:rPr kumimoji="1"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  <p:sp>
        <p:nvSpPr>
          <p:cNvPr id="9" name="文字方塊 8"/>
          <p:cNvSpPr txBox="1"/>
          <p:nvPr/>
        </p:nvSpPr>
        <p:spPr>
          <a:xfrm>
            <a:off x="4394446" y="3222727"/>
            <a:ext cx="18325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>
                <a:ea typeface="微軟正黑體" panose="020B0604030504040204" pitchFamily="34" charset="-120"/>
              </a:rPr>
              <a:t>評鑑</a:t>
            </a:r>
            <a:r>
              <a:rPr lang="en-US" altLang="zh-TW" dirty="0" smtClean="0">
                <a:ea typeface="微軟正黑體" panose="020B0604030504040204" pitchFamily="34" charset="-120"/>
              </a:rPr>
              <a:t>/</a:t>
            </a:r>
            <a:r>
              <a:rPr lang="zh-TW" altLang="en-US" dirty="0" smtClean="0">
                <a:ea typeface="微軟正黑體" panose="020B0604030504040204" pitchFamily="34" charset="-120"/>
              </a:rPr>
              <a:t>認證檢視及設定</a:t>
            </a:r>
            <a:endParaRPr lang="en-US" altLang="zh-TW" dirty="0" smtClean="0">
              <a:ea typeface="微軟正黑體" panose="020B0604030504040204" pitchFamily="34" charset="-120"/>
            </a:endParaRPr>
          </a:p>
          <a:p>
            <a:pPr algn="ctr"/>
            <a:r>
              <a:rPr lang="en-US" altLang="zh-TW" dirty="0" smtClean="0">
                <a:ea typeface="微軟正黑體" panose="020B0604030504040204" pitchFamily="34" charset="-120"/>
              </a:rPr>
              <a:t>(</a:t>
            </a:r>
            <a:r>
              <a:rPr lang="zh-TW" altLang="en-US" dirty="0" smtClean="0">
                <a:ea typeface="微軟正黑體" panose="020B0604030504040204" pitchFamily="34" charset="-120"/>
              </a:rPr>
              <a:t>學校</a:t>
            </a:r>
            <a:r>
              <a:rPr lang="en-US" altLang="zh-TW" dirty="0" smtClean="0">
                <a:ea typeface="微軟正黑體" panose="020B0604030504040204" pitchFamily="34" charset="-120"/>
              </a:rPr>
              <a:t>)</a:t>
            </a:r>
            <a:endParaRPr lang="zh-TW" altLang="en-US" dirty="0">
              <a:ea typeface="微軟正黑體" panose="020B0604030504040204" pitchFamily="34" charset="-120"/>
            </a:endParaRP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02963" y="2449841"/>
            <a:ext cx="1170166" cy="896400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62506" y="2475003"/>
            <a:ext cx="1044000" cy="937227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04038" y="2462067"/>
            <a:ext cx="980299" cy="950163"/>
          </a:xfrm>
          <a:prstGeom prst="rect">
            <a:avLst/>
          </a:prstGeom>
        </p:spPr>
      </p:pic>
      <p:sp>
        <p:nvSpPr>
          <p:cNvPr id="13" name="文字方塊 12"/>
          <p:cNvSpPr txBox="1"/>
          <p:nvPr/>
        </p:nvSpPr>
        <p:spPr>
          <a:xfrm>
            <a:off x="6413205" y="3499726"/>
            <a:ext cx="16984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 smtClean="0">
                <a:solidFill>
                  <a:prstClr val="black"/>
                </a:solidFill>
                <a:ea typeface="微軟正黑體" panose="020B0604030504040204" pitchFamily="34" charset="-120"/>
              </a:rPr>
              <a:t>填寫期望名單</a:t>
            </a:r>
            <a:r>
              <a:rPr lang="en-US" altLang="zh-TW" dirty="0" smtClean="0">
                <a:solidFill>
                  <a:prstClr val="black"/>
                </a:solidFill>
                <a:ea typeface="微軟正黑體" panose="020B0604030504040204" pitchFamily="34" charset="-120"/>
              </a:rPr>
              <a:t>(</a:t>
            </a:r>
            <a:r>
              <a:rPr lang="zh-TW" altLang="en-US" dirty="0" smtClean="0">
                <a:solidFill>
                  <a:prstClr val="black"/>
                </a:solidFill>
                <a:ea typeface="微軟正黑體" panose="020B0604030504040204" pitchFamily="34" charset="-120"/>
              </a:rPr>
              <a:t>教師</a:t>
            </a:r>
            <a:r>
              <a:rPr lang="en-US" altLang="zh-TW" dirty="0" smtClean="0">
                <a:solidFill>
                  <a:prstClr val="black"/>
                </a:solidFill>
                <a:ea typeface="微軟正黑體" panose="020B0604030504040204" pitchFamily="34" charset="-120"/>
              </a:rPr>
              <a:t>)</a:t>
            </a:r>
            <a:endParaRPr lang="zh-TW" altLang="en-US" dirty="0">
              <a:solidFill>
                <a:prstClr val="black"/>
              </a:solidFill>
              <a:ea typeface="微軟正黑體" panose="020B0604030504040204" pitchFamily="34" charset="-120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2651128" y="4620823"/>
            <a:ext cx="53797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學校自行和校內教師約定時間</a:t>
            </a:r>
            <a:endParaRPr lang="zh-TW" altLang="en-US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8752391" y="4509060"/>
            <a:ext cx="1877939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 smtClean="0">
                <a:solidFill>
                  <a:prstClr val="black"/>
                </a:solidFill>
                <a:ea typeface="微軟正黑體" panose="020B0604030504040204" pitchFamily="34" charset="-120"/>
              </a:rPr>
              <a:t>評鑑</a:t>
            </a:r>
            <a:r>
              <a:rPr lang="en-US" altLang="zh-TW" dirty="0" smtClean="0">
                <a:solidFill>
                  <a:prstClr val="black"/>
                </a:solidFill>
                <a:ea typeface="微軟正黑體" panose="020B0604030504040204" pitchFamily="34" charset="-120"/>
              </a:rPr>
              <a:t>/</a:t>
            </a:r>
            <a:r>
              <a:rPr lang="zh-TW" altLang="en-US" dirty="0" smtClean="0">
                <a:solidFill>
                  <a:prstClr val="black"/>
                </a:solidFill>
                <a:ea typeface="微軟正黑體" panose="020B0604030504040204" pitchFamily="34" charset="-120"/>
              </a:rPr>
              <a:t>認證配對</a:t>
            </a:r>
            <a:endParaRPr lang="en-US" altLang="zh-TW" dirty="0" smtClean="0">
              <a:solidFill>
                <a:prstClr val="black"/>
              </a:solidFill>
              <a:ea typeface="微軟正黑體" panose="020B0604030504040204" pitchFamily="34" charset="-120"/>
            </a:endParaRPr>
          </a:p>
          <a:p>
            <a:pPr algn="ctr"/>
            <a:r>
              <a:rPr lang="en-US" altLang="zh-TW" dirty="0" smtClean="0">
                <a:solidFill>
                  <a:prstClr val="black"/>
                </a:solidFill>
                <a:ea typeface="微軟正黑體" panose="020B0604030504040204" pitchFamily="34" charset="-120"/>
              </a:rPr>
              <a:t>(</a:t>
            </a:r>
            <a:r>
              <a:rPr lang="zh-TW" altLang="en-US" dirty="0" smtClean="0">
                <a:solidFill>
                  <a:prstClr val="black"/>
                </a:solidFill>
                <a:ea typeface="微軟正黑體" panose="020B0604030504040204" pitchFamily="34" charset="-120"/>
              </a:rPr>
              <a:t>學校</a:t>
            </a:r>
            <a:r>
              <a:rPr lang="en-US" altLang="zh-TW" dirty="0" smtClean="0">
                <a:solidFill>
                  <a:prstClr val="black"/>
                </a:solidFill>
                <a:ea typeface="微軟正黑體" panose="020B0604030504040204" pitchFamily="34" charset="-120"/>
              </a:rPr>
              <a:t>)</a:t>
            </a:r>
            <a:endParaRPr lang="zh-TW" altLang="en-US" dirty="0">
              <a:solidFill>
                <a:prstClr val="black"/>
              </a:solidFill>
              <a:ea typeface="微軟正黑體" panose="020B0604030504040204" pitchFamily="34" charset="-120"/>
            </a:endParaRPr>
          </a:p>
        </p:txBody>
      </p:sp>
      <p:pic>
        <p:nvPicPr>
          <p:cNvPr id="16" name="圖片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10531" y="3499726"/>
            <a:ext cx="1196433" cy="89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81223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群組 4"/>
          <p:cNvGrpSpPr/>
          <p:nvPr/>
        </p:nvGrpSpPr>
        <p:grpSpPr>
          <a:xfrm>
            <a:off x="641023" y="1583703"/>
            <a:ext cx="10003313" cy="3532302"/>
            <a:chOff x="1652588" y="1190626"/>
            <a:chExt cx="8529638" cy="3724274"/>
          </a:xfrm>
        </p:grpSpPr>
        <p:pic>
          <p:nvPicPr>
            <p:cNvPr id="2" name="圖片 1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52588" y="1190626"/>
              <a:ext cx="8529638" cy="3724274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3" name="圓角矩形 2"/>
            <p:cNvSpPr/>
            <p:nvPr/>
          </p:nvSpPr>
          <p:spPr>
            <a:xfrm>
              <a:off x="5172075" y="2781300"/>
              <a:ext cx="1962150" cy="1924050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053034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6253" y="948680"/>
            <a:ext cx="11010900" cy="44577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2866825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群組 4"/>
          <p:cNvGrpSpPr/>
          <p:nvPr/>
        </p:nvGrpSpPr>
        <p:grpSpPr>
          <a:xfrm>
            <a:off x="1691639" y="628648"/>
            <a:ext cx="8724901" cy="5542216"/>
            <a:chOff x="409575" y="1123950"/>
            <a:chExt cx="11587162" cy="4405488"/>
          </a:xfrm>
        </p:grpSpPr>
        <p:pic>
          <p:nvPicPr>
            <p:cNvPr id="3" name="圖片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09575" y="1123950"/>
              <a:ext cx="11587162" cy="4405488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4" name="圓角矩形 3"/>
            <p:cNvSpPr/>
            <p:nvPr/>
          </p:nvSpPr>
          <p:spPr>
            <a:xfrm>
              <a:off x="10287000" y="4829175"/>
              <a:ext cx="1709737" cy="700263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796588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5282" y="1043934"/>
            <a:ext cx="11446669" cy="465105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2453793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/>
          <p:cNvGrpSpPr/>
          <p:nvPr/>
        </p:nvGrpSpPr>
        <p:grpSpPr>
          <a:xfrm>
            <a:off x="1743075" y="1466850"/>
            <a:ext cx="8686800" cy="4343400"/>
            <a:chOff x="324767" y="1209675"/>
            <a:chExt cx="11667208" cy="4343400"/>
          </a:xfrm>
        </p:grpSpPr>
        <p:pic>
          <p:nvPicPr>
            <p:cNvPr id="2" name="圖片 1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4767" y="1209675"/>
              <a:ext cx="11667208" cy="43434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3" name="圓角矩形 2"/>
            <p:cNvSpPr/>
            <p:nvPr/>
          </p:nvSpPr>
          <p:spPr>
            <a:xfrm>
              <a:off x="10191750" y="4857750"/>
              <a:ext cx="1704975" cy="590550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331647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群組 4"/>
          <p:cNvGrpSpPr/>
          <p:nvPr/>
        </p:nvGrpSpPr>
        <p:grpSpPr>
          <a:xfrm>
            <a:off x="1752600" y="1152526"/>
            <a:ext cx="8620125" cy="4781550"/>
            <a:chOff x="418413" y="1047751"/>
            <a:chExt cx="11562988" cy="4781550"/>
          </a:xfrm>
        </p:grpSpPr>
        <p:pic>
          <p:nvPicPr>
            <p:cNvPr id="2" name="圖片 1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18413" y="1047751"/>
              <a:ext cx="11562988" cy="478155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3" name="圓角矩形 2"/>
            <p:cNvSpPr/>
            <p:nvPr/>
          </p:nvSpPr>
          <p:spPr>
            <a:xfrm>
              <a:off x="7210425" y="3438526"/>
              <a:ext cx="885825" cy="609599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>
                <a:ea typeface="微軟正黑體" panose="020B0604030504040204" pitchFamily="34" charset="-120"/>
              </a:endParaRPr>
            </a:p>
          </p:txBody>
        </p:sp>
      </p:grpSp>
      <p:sp>
        <p:nvSpPr>
          <p:cNvPr id="6" name="文字方塊 5"/>
          <p:cNvSpPr txBox="1"/>
          <p:nvPr/>
        </p:nvSpPr>
        <p:spPr>
          <a:xfrm>
            <a:off x="6457950" y="6174343"/>
            <a:ext cx="6029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點封存即可封存資料，資料會自動匯入歷史資料區。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20316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/>
          <p:cNvGrpSpPr/>
          <p:nvPr/>
        </p:nvGrpSpPr>
        <p:grpSpPr>
          <a:xfrm>
            <a:off x="1809750" y="1438275"/>
            <a:ext cx="8639176" cy="3614737"/>
            <a:chOff x="1809750" y="1438275"/>
            <a:chExt cx="8639176" cy="3614737"/>
          </a:xfrm>
        </p:grpSpPr>
        <p:pic>
          <p:nvPicPr>
            <p:cNvPr id="2" name="圖片 1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09750" y="1438275"/>
              <a:ext cx="8639176" cy="3614737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</p:pic>
        <p:sp>
          <p:nvSpPr>
            <p:cNvPr id="3" name="圓角矩形 2"/>
            <p:cNvSpPr/>
            <p:nvPr/>
          </p:nvSpPr>
          <p:spPr>
            <a:xfrm>
              <a:off x="9353551" y="3629025"/>
              <a:ext cx="1095375" cy="1285875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>
                <a:solidFill>
                  <a:srgbClr val="FFFFFF"/>
                </a:solidFill>
                <a:ea typeface="微軟正黑體" panose="020B0604030504040204" pitchFamily="34" charset="-120"/>
              </a:endParaRPr>
            </a:p>
          </p:txBody>
        </p:sp>
      </p:grpSp>
      <p:sp>
        <p:nvSpPr>
          <p:cNvPr id="6" name="圓角矩形圖說文字 5"/>
          <p:cNvSpPr/>
          <p:nvPr/>
        </p:nvSpPr>
        <p:spPr>
          <a:xfrm>
            <a:off x="6129338" y="2075271"/>
            <a:ext cx="2611225" cy="1008668"/>
          </a:xfrm>
          <a:prstGeom prst="wedgeRoundRectCallout">
            <a:avLst>
              <a:gd name="adj1" fmla="val 67017"/>
              <a:gd name="adj2" fmla="val 153478"/>
              <a:gd name="adj3" fmla="val 16667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可由歷史資料區檢視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教師所曾填過的資料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1331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/>
          <p:cNvGrpSpPr/>
          <p:nvPr/>
        </p:nvGrpSpPr>
        <p:grpSpPr>
          <a:xfrm>
            <a:off x="1819275" y="1238250"/>
            <a:ext cx="8658226" cy="3476625"/>
            <a:chOff x="166688" y="2128837"/>
            <a:chExt cx="11806238" cy="2586037"/>
          </a:xfrm>
        </p:grpSpPr>
        <p:pic>
          <p:nvPicPr>
            <p:cNvPr id="2" name="圖片 1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6688" y="2128837"/>
              <a:ext cx="11806238" cy="2586037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3" name="圓角矩形 2"/>
            <p:cNvSpPr/>
            <p:nvPr/>
          </p:nvSpPr>
          <p:spPr>
            <a:xfrm>
              <a:off x="285750" y="3505200"/>
              <a:ext cx="914400" cy="314325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>
                <a:ea typeface="微軟正黑體" panose="020B0604030504040204" pitchFamily="34" charset="-120"/>
              </a:endParaRPr>
            </a:p>
          </p:txBody>
        </p:sp>
      </p:grpSp>
      <p:sp>
        <p:nvSpPr>
          <p:cNvPr id="6" name="文字方塊 5"/>
          <p:cNvSpPr txBox="1"/>
          <p:nvPr/>
        </p:nvSpPr>
        <p:spPr>
          <a:xfrm>
            <a:off x="841248" y="402336"/>
            <a:ext cx="3255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歷史資料區：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91568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7750" y="1166812"/>
            <a:ext cx="10577512" cy="452437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3749775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學校端</a:t>
            </a:r>
            <a:r>
              <a:rPr lang="en-US" altLang="zh-TW" dirty="0" smtClean="0"/>
              <a:t>-</a:t>
            </a:r>
            <a:r>
              <a:rPr lang="zh-TW" altLang="en-US" dirty="0" smtClean="0"/>
              <a:t>評鑑</a:t>
            </a:r>
            <a:r>
              <a:rPr lang="en-US" altLang="zh-TW" dirty="0" smtClean="0"/>
              <a:t>/</a:t>
            </a:r>
            <a:r>
              <a:rPr lang="zh-TW" altLang="en-US" dirty="0" smtClean="0"/>
              <a:t>認證配對</a:t>
            </a:r>
            <a:endParaRPr lang="zh-TW" altLang="en-US" dirty="0"/>
          </a:p>
        </p:txBody>
      </p:sp>
      <p:sp>
        <p:nvSpPr>
          <p:cNvPr id="5" name="文字版面配置區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772161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86567" y="-147776"/>
            <a:ext cx="10515600" cy="1325563"/>
          </a:xfrm>
        </p:spPr>
        <p:txBody>
          <a:bodyPr/>
          <a:lstStyle/>
          <a:p>
            <a:r>
              <a:rPr lang="zh-TW" altLang="en-US" b="1" dirty="0" smtClean="0"/>
              <a:t>期程</a:t>
            </a:r>
            <a:endParaRPr lang="zh-TW" altLang="en-US" b="1" dirty="0"/>
          </a:p>
        </p:txBody>
      </p:sp>
      <p:sp>
        <p:nvSpPr>
          <p:cNvPr id="15" name="文字方塊 14"/>
          <p:cNvSpPr txBox="1"/>
          <p:nvPr/>
        </p:nvSpPr>
        <p:spPr>
          <a:xfrm>
            <a:off x="358894" y="4339882"/>
            <a:ext cx="1877939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 smtClean="0">
                <a:solidFill>
                  <a:prstClr val="black"/>
                </a:solidFill>
                <a:ea typeface="微軟正黑體" panose="020B0604030504040204" pitchFamily="34" charset="-120"/>
              </a:rPr>
              <a:t>評鑑</a:t>
            </a:r>
            <a:r>
              <a:rPr lang="en-US" altLang="zh-TW" dirty="0" smtClean="0">
                <a:solidFill>
                  <a:prstClr val="black"/>
                </a:solidFill>
                <a:ea typeface="微軟正黑體" panose="020B0604030504040204" pitchFamily="34" charset="-120"/>
              </a:rPr>
              <a:t>/</a:t>
            </a:r>
            <a:r>
              <a:rPr lang="zh-TW" altLang="en-US" dirty="0" smtClean="0">
                <a:solidFill>
                  <a:prstClr val="black"/>
                </a:solidFill>
                <a:ea typeface="微軟正黑體" panose="020B0604030504040204" pitchFamily="34" charset="-120"/>
              </a:rPr>
              <a:t>認證配對</a:t>
            </a:r>
            <a:endParaRPr lang="en-US" altLang="zh-TW" dirty="0" smtClean="0">
              <a:solidFill>
                <a:prstClr val="black"/>
              </a:solidFill>
              <a:ea typeface="微軟正黑體" panose="020B0604030504040204" pitchFamily="34" charset="-120"/>
            </a:endParaRPr>
          </a:p>
          <a:p>
            <a:pPr algn="ctr"/>
            <a:r>
              <a:rPr lang="en-US" altLang="zh-TW" dirty="0" smtClean="0">
                <a:solidFill>
                  <a:prstClr val="black"/>
                </a:solidFill>
                <a:ea typeface="微軟正黑體" panose="020B0604030504040204" pitchFamily="34" charset="-120"/>
              </a:rPr>
              <a:t>(</a:t>
            </a:r>
            <a:r>
              <a:rPr lang="zh-TW" altLang="en-US" dirty="0" smtClean="0">
                <a:solidFill>
                  <a:prstClr val="black"/>
                </a:solidFill>
                <a:ea typeface="微軟正黑體" panose="020B0604030504040204" pitchFamily="34" charset="-120"/>
              </a:rPr>
              <a:t>學校</a:t>
            </a:r>
            <a:r>
              <a:rPr lang="en-US" altLang="zh-TW" dirty="0" smtClean="0">
                <a:solidFill>
                  <a:prstClr val="black"/>
                </a:solidFill>
                <a:ea typeface="微軟正黑體" panose="020B0604030504040204" pitchFamily="34" charset="-120"/>
              </a:rPr>
              <a:t>)</a:t>
            </a:r>
            <a:endParaRPr lang="zh-TW" altLang="en-US" dirty="0">
              <a:solidFill>
                <a:prstClr val="black"/>
              </a:solidFill>
              <a:ea typeface="微軟正黑體" panose="020B0604030504040204" pitchFamily="34" charset="-120"/>
            </a:endParaRPr>
          </a:p>
        </p:txBody>
      </p:sp>
      <p:pic>
        <p:nvPicPr>
          <p:cNvPr id="16" name="圖片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7034" y="3210171"/>
            <a:ext cx="1196433" cy="978677"/>
          </a:xfrm>
          <a:prstGeom prst="rect">
            <a:avLst/>
          </a:prstGeom>
        </p:spPr>
      </p:pic>
      <p:sp>
        <p:nvSpPr>
          <p:cNvPr id="17" name="向右箭號 16"/>
          <p:cNvSpPr/>
          <p:nvPr/>
        </p:nvSpPr>
        <p:spPr>
          <a:xfrm flipV="1">
            <a:off x="2249314" y="4053439"/>
            <a:ext cx="6456053" cy="25835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ea typeface="微軟正黑體" panose="020B0604030504040204" pitchFamily="34" charset="-120"/>
            </a:endParaRPr>
          </a:p>
        </p:txBody>
      </p:sp>
      <p:sp>
        <p:nvSpPr>
          <p:cNvPr id="18" name="文字方塊 17"/>
          <p:cNvSpPr txBox="1"/>
          <p:nvPr/>
        </p:nvSpPr>
        <p:spPr>
          <a:xfrm>
            <a:off x="8915919" y="4302093"/>
            <a:ext cx="21845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進階認證</a:t>
            </a:r>
            <a:endParaRPr lang="zh-TW" altLang="en-US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文字方塊 19"/>
          <p:cNvSpPr txBox="1"/>
          <p:nvPr/>
        </p:nvSpPr>
        <p:spPr>
          <a:xfrm>
            <a:off x="8620210" y="6094740"/>
            <a:ext cx="27759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教輔認證</a:t>
            </a:r>
            <a:endParaRPr lang="zh-TW" altLang="en-US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5" name="圖片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89193" y="3079196"/>
            <a:ext cx="964832" cy="946157"/>
          </a:xfrm>
          <a:prstGeom prst="rect">
            <a:avLst/>
          </a:prstGeom>
        </p:spPr>
      </p:pic>
      <p:sp>
        <p:nvSpPr>
          <p:cNvPr id="26" name="文字方塊 25"/>
          <p:cNvSpPr txBox="1"/>
          <p:nvPr/>
        </p:nvSpPr>
        <p:spPr>
          <a:xfrm>
            <a:off x="2488584" y="4356486"/>
            <a:ext cx="16984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 smtClean="0">
                <a:solidFill>
                  <a:prstClr val="black"/>
                </a:solidFill>
                <a:ea typeface="微軟正黑體" panose="020B0604030504040204" pitchFamily="34" charset="-120"/>
              </a:rPr>
              <a:t>評鑑</a:t>
            </a:r>
            <a:r>
              <a:rPr lang="en-US" altLang="zh-TW" dirty="0" smtClean="0">
                <a:solidFill>
                  <a:prstClr val="black"/>
                </a:solidFill>
                <a:ea typeface="微軟正黑體" panose="020B0604030504040204" pitchFamily="34" charset="-120"/>
              </a:rPr>
              <a:t>/</a:t>
            </a:r>
            <a:r>
              <a:rPr lang="zh-TW" altLang="en-US" dirty="0" smtClean="0">
                <a:solidFill>
                  <a:prstClr val="black"/>
                </a:solidFill>
                <a:ea typeface="微軟正黑體" panose="020B0604030504040204" pitchFamily="34" charset="-120"/>
              </a:rPr>
              <a:t>認證</a:t>
            </a:r>
            <a:endParaRPr lang="en-US" altLang="zh-TW" dirty="0" smtClean="0">
              <a:solidFill>
                <a:prstClr val="black"/>
              </a:solidFill>
              <a:ea typeface="微軟正黑體" panose="020B0604030504040204" pitchFamily="34" charset="-120"/>
            </a:endParaRPr>
          </a:p>
          <a:p>
            <a:pPr algn="ctr"/>
            <a:r>
              <a:rPr lang="en-US" altLang="zh-TW" dirty="0" smtClean="0">
                <a:solidFill>
                  <a:prstClr val="black"/>
                </a:solidFill>
                <a:ea typeface="微軟正黑體" panose="020B0604030504040204" pitchFamily="34" charset="-120"/>
              </a:rPr>
              <a:t>(</a:t>
            </a:r>
            <a:r>
              <a:rPr lang="zh-TW" altLang="en-US" dirty="0" smtClean="0">
                <a:solidFill>
                  <a:prstClr val="black"/>
                </a:solidFill>
                <a:ea typeface="微軟正黑體" panose="020B0604030504040204" pitchFamily="34" charset="-120"/>
              </a:rPr>
              <a:t>教師</a:t>
            </a:r>
            <a:r>
              <a:rPr lang="en-US" altLang="zh-TW" dirty="0" smtClean="0">
                <a:solidFill>
                  <a:prstClr val="black"/>
                </a:solidFill>
                <a:ea typeface="微軟正黑體" panose="020B0604030504040204" pitchFamily="34" charset="-120"/>
              </a:rPr>
              <a:t>)</a:t>
            </a:r>
            <a:endParaRPr lang="zh-TW" altLang="en-US" dirty="0">
              <a:solidFill>
                <a:prstClr val="black"/>
              </a:solidFill>
              <a:ea typeface="微軟正黑體" panose="020B0604030504040204" pitchFamily="34" charset="-120"/>
            </a:endParaRPr>
          </a:p>
        </p:txBody>
      </p:sp>
      <p:sp>
        <p:nvSpPr>
          <p:cNvPr id="27" name="文字方塊 26"/>
          <p:cNvSpPr txBox="1"/>
          <p:nvPr/>
        </p:nvSpPr>
        <p:spPr>
          <a:xfrm>
            <a:off x="6561575" y="4371788"/>
            <a:ext cx="21250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>
                <a:solidFill>
                  <a:prstClr val="black"/>
                </a:solidFill>
                <a:ea typeface="微軟正黑體" panose="020B0604030504040204" pitchFamily="34" charset="-120"/>
              </a:rPr>
              <a:t>實</a:t>
            </a:r>
            <a:r>
              <a:rPr lang="zh-TW" altLang="en-US" dirty="0" smtClean="0">
                <a:solidFill>
                  <a:prstClr val="black"/>
                </a:solidFill>
                <a:ea typeface="微軟正黑體" panose="020B0604030504040204" pitchFamily="34" charset="-120"/>
              </a:rPr>
              <a:t>作審查</a:t>
            </a:r>
            <a:r>
              <a:rPr lang="en-US" altLang="zh-TW" dirty="0" smtClean="0">
                <a:solidFill>
                  <a:prstClr val="black"/>
                </a:solidFill>
                <a:ea typeface="微軟正黑體" panose="020B0604030504040204" pitchFamily="34" charset="-120"/>
              </a:rPr>
              <a:t>/</a:t>
            </a:r>
            <a:r>
              <a:rPr lang="zh-TW" altLang="en-US" dirty="0" smtClean="0">
                <a:solidFill>
                  <a:prstClr val="black"/>
                </a:solidFill>
                <a:ea typeface="微軟正黑體" panose="020B0604030504040204" pitchFamily="34" charset="-120"/>
              </a:rPr>
              <a:t>證書查詢</a:t>
            </a:r>
            <a:endParaRPr lang="en-US" altLang="zh-TW" dirty="0" smtClean="0">
              <a:solidFill>
                <a:prstClr val="black"/>
              </a:solidFill>
              <a:ea typeface="微軟正黑體" panose="020B0604030504040204" pitchFamily="34" charset="-120"/>
            </a:endParaRPr>
          </a:p>
          <a:p>
            <a:pPr algn="ctr"/>
            <a:r>
              <a:rPr lang="en-US" altLang="zh-TW" dirty="0" smtClean="0">
                <a:solidFill>
                  <a:prstClr val="black"/>
                </a:solidFill>
                <a:ea typeface="微軟正黑體" panose="020B0604030504040204" pitchFamily="34" charset="-120"/>
              </a:rPr>
              <a:t>(</a:t>
            </a:r>
            <a:r>
              <a:rPr lang="zh-TW" altLang="en-US" dirty="0" smtClean="0">
                <a:solidFill>
                  <a:prstClr val="black"/>
                </a:solidFill>
                <a:ea typeface="微軟正黑體" panose="020B0604030504040204" pitchFamily="34" charset="-120"/>
              </a:rPr>
              <a:t>學校</a:t>
            </a:r>
            <a:r>
              <a:rPr lang="en-US" altLang="zh-TW" dirty="0" smtClean="0">
                <a:solidFill>
                  <a:prstClr val="black"/>
                </a:solidFill>
                <a:ea typeface="微軟正黑體" panose="020B0604030504040204" pitchFamily="34" charset="-120"/>
              </a:rPr>
              <a:t>)</a:t>
            </a:r>
            <a:endParaRPr lang="zh-TW" altLang="en-US" dirty="0">
              <a:solidFill>
                <a:prstClr val="black"/>
              </a:solidFill>
              <a:ea typeface="微軟正黑體" panose="020B0604030504040204" pitchFamily="34" charset="-120"/>
            </a:endParaRPr>
          </a:p>
        </p:txBody>
      </p:sp>
      <p:pic>
        <p:nvPicPr>
          <p:cNvPr id="28" name="圖片 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66659" y="3128953"/>
            <a:ext cx="998522" cy="896400"/>
          </a:xfrm>
          <a:prstGeom prst="rect">
            <a:avLst/>
          </a:prstGeom>
        </p:spPr>
      </p:pic>
      <p:sp>
        <p:nvSpPr>
          <p:cNvPr id="31" name="文字方塊 30"/>
          <p:cNvSpPr txBox="1"/>
          <p:nvPr/>
        </p:nvSpPr>
        <p:spPr>
          <a:xfrm>
            <a:off x="8769933" y="2292447"/>
            <a:ext cx="2476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初階認證</a:t>
            </a:r>
            <a:endPara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依各縣市標準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文字方塊 18"/>
          <p:cNvSpPr txBox="1"/>
          <p:nvPr/>
        </p:nvSpPr>
        <p:spPr>
          <a:xfrm>
            <a:off x="4628117" y="4311796"/>
            <a:ext cx="16984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 smtClean="0">
                <a:solidFill>
                  <a:prstClr val="black"/>
                </a:solidFill>
                <a:ea typeface="微軟正黑體" panose="020B0604030504040204" pitchFamily="34" charset="-120"/>
              </a:rPr>
              <a:t>送出認證資料</a:t>
            </a:r>
            <a:r>
              <a:rPr lang="en-US" altLang="zh-TW" dirty="0" smtClean="0">
                <a:solidFill>
                  <a:prstClr val="black"/>
                </a:solidFill>
                <a:ea typeface="微軟正黑體" panose="020B0604030504040204" pitchFamily="34" charset="-120"/>
              </a:rPr>
              <a:t>(</a:t>
            </a:r>
            <a:r>
              <a:rPr lang="zh-TW" altLang="en-US" dirty="0" smtClean="0">
                <a:solidFill>
                  <a:prstClr val="black"/>
                </a:solidFill>
                <a:ea typeface="微軟正黑體" panose="020B0604030504040204" pitchFamily="34" charset="-120"/>
              </a:rPr>
              <a:t>教師</a:t>
            </a:r>
            <a:r>
              <a:rPr lang="en-US" altLang="zh-TW" dirty="0" smtClean="0">
                <a:solidFill>
                  <a:prstClr val="black"/>
                </a:solidFill>
                <a:ea typeface="微軟正黑體" panose="020B0604030504040204" pitchFamily="34" charset="-120"/>
              </a:rPr>
              <a:t>)</a:t>
            </a:r>
            <a:endParaRPr lang="zh-TW" altLang="en-US" dirty="0">
              <a:solidFill>
                <a:prstClr val="black"/>
              </a:solidFill>
              <a:ea typeface="微軟正黑體" panose="020B0604030504040204" pitchFamily="34" charset="-120"/>
            </a:endParaRPr>
          </a:p>
        </p:txBody>
      </p:sp>
      <p:pic>
        <p:nvPicPr>
          <p:cNvPr id="21" name="圖片 2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30865" y="3084960"/>
            <a:ext cx="958954" cy="940393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362988" y="4794202"/>
            <a:ext cx="1290391" cy="1290391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294366" y="2912585"/>
            <a:ext cx="1411358" cy="1411358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9275486" y="631343"/>
            <a:ext cx="1419018" cy="15706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373177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/>
          <p:cNvGrpSpPr/>
          <p:nvPr/>
        </p:nvGrpSpPr>
        <p:grpSpPr>
          <a:xfrm>
            <a:off x="466725" y="309562"/>
            <a:ext cx="11377612" cy="6250721"/>
            <a:chOff x="466725" y="309562"/>
            <a:chExt cx="11377612" cy="6250721"/>
          </a:xfrm>
        </p:grpSpPr>
        <p:pic>
          <p:nvPicPr>
            <p:cNvPr id="2" name="圖片 1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66725" y="309562"/>
              <a:ext cx="11377612" cy="625072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3" name="圓角矩形 2"/>
            <p:cNvSpPr/>
            <p:nvPr/>
          </p:nvSpPr>
          <p:spPr>
            <a:xfrm>
              <a:off x="7658100" y="1933575"/>
              <a:ext cx="1647825" cy="1501347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787645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47750" y="866774"/>
            <a:ext cx="10515600" cy="42195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4000" dirty="0" smtClean="0"/>
              <a:t>認證配對：</a:t>
            </a:r>
            <a:endParaRPr lang="en-US" altLang="zh-TW" sz="4000" dirty="0" smtClean="0"/>
          </a:p>
          <a:p>
            <a:pPr marL="0" indent="0">
              <a:buNone/>
            </a:pPr>
            <a:endParaRPr lang="en-US" altLang="zh-TW" sz="4000" dirty="0" smtClean="0"/>
          </a:p>
          <a:p>
            <a:pPr marL="514350" indent="-514350">
              <a:buAutoNum type="arabicPeriod"/>
            </a:pPr>
            <a:r>
              <a:rPr lang="zh-TW" altLang="en-US" sz="4000" u="sng" dirty="0" smtClean="0">
                <a:solidFill>
                  <a:schemeClr val="accent1">
                    <a:lumMod val="75000"/>
                  </a:schemeClr>
                </a:solidFill>
              </a:rPr>
              <a:t>教師期望名單配對</a:t>
            </a:r>
            <a:endParaRPr lang="en-US" altLang="zh-TW" sz="4000" u="sng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514350" indent="-514350">
              <a:buAutoNum type="arabicPeriod"/>
            </a:pPr>
            <a:endParaRPr lang="en-US" altLang="zh-TW" sz="4000" dirty="0" smtClean="0"/>
          </a:p>
          <a:p>
            <a:pPr marL="514350" indent="-514350">
              <a:buAutoNum type="arabicPeriod"/>
            </a:pPr>
            <a:r>
              <a:rPr lang="zh-TW" altLang="en-US" sz="4000" dirty="0" smtClean="0"/>
              <a:t>手動配</a:t>
            </a:r>
            <a:r>
              <a:rPr lang="zh-TW" altLang="en-US" sz="4000" dirty="0"/>
              <a:t>對</a:t>
            </a:r>
          </a:p>
        </p:txBody>
      </p:sp>
    </p:spTree>
    <p:extLst>
      <p:ext uri="{BB962C8B-B14F-4D97-AF65-F5344CB8AC3E}">
        <p14:creationId xmlns:p14="http://schemas.microsoft.com/office/powerpoint/2010/main" xmlns="" val="162531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/>
          <p:cNvGrpSpPr/>
          <p:nvPr/>
        </p:nvGrpSpPr>
        <p:grpSpPr>
          <a:xfrm>
            <a:off x="268566" y="452437"/>
            <a:ext cx="11694833" cy="5681663"/>
            <a:chOff x="316191" y="490537"/>
            <a:chExt cx="11694833" cy="5681663"/>
          </a:xfrm>
        </p:grpSpPr>
        <p:pic>
          <p:nvPicPr>
            <p:cNvPr id="2" name="圖片 1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16191" y="490537"/>
              <a:ext cx="11694833" cy="5681663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3" name="橢圓 2"/>
            <p:cNvSpPr/>
            <p:nvPr/>
          </p:nvSpPr>
          <p:spPr>
            <a:xfrm>
              <a:off x="8429625" y="923925"/>
              <a:ext cx="1381125" cy="438150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748924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9253" y="209550"/>
            <a:ext cx="5476875" cy="620077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57900" y="209550"/>
            <a:ext cx="5829299" cy="620077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橢圓 4"/>
          <p:cNvSpPr/>
          <p:nvPr/>
        </p:nvSpPr>
        <p:spPr>
          <a:xfrm>
            <a:off x="3238500" y="4676775"/>
            <a:ext cx="762000" cy="695325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ea typeface="微軟正黑體" panose="020B0604030504040204" pitchFamily="34" charset="-120"/>
            </a:endParaRPr>
          </a:p>
        </p:txBody>
      </p:sp>
      <p:sp>
        <p:nvSpPr>
          <p:cNvPr id="7" name="向上箭號 6"/>
          <p:cNvSpPr/>
          <p:nvPr/>
        </p:nvSpPr>
        <p:spPr>
          <a:xfrm>
            <a:off x="3295649" y="5430321"/>
            <a:ext cx="400050" cy="4572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ea typeface="微軟正黑體" panose="020B0604030504040204" pitchFamily="34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2786063" y="5956338"/>
            <a:ext cx="14001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同意此配對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橢圓 11"/>
          <p:cNvSpPr/>
          <p:nvPr/>
        </p:nvSpPr>
        <p:spPr>
          <a:xfrm>
            <a:off x="9258300" y="4676775"/>
            <a:ext cx="762000" cy="695325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ea typeface="微軟正黑體" panose="020B0604030504040204" pitchFamily="34" charset="-120"/>
            </a:endParaRPr>
          </a:p>
        </p:txBody>
      </p:sp>
      <p:sp>
        <p:nvSpPr>
          <p:cNvPr id="13" name="向上箭號 12"/>
          <p:cNvSpPr/>
          <p:nvPr/>
        </p:nvSpPr>
        <p:spPr>
          <a:xfrm>
            <a:off x="9439274" y="5434605"/>
            <a:ext cx="400050" cy="4572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ea typeface="微軟正黑體" panose="020B0604030504040204" pitchFamily="34" charset="-120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8772524" y="5956338"/>
            <a:ext cx="17335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不同意此配對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80547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5775" y="481012"/>
            <a:ext cx="11406187" cy="560766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圓角矩形 5"/>
          <p:cNvSpPr/>
          <p:nvPr/>
        </p:nvSpPr>
        <p:spPr>
          <a:xfrm>
            <a:off x="6202837" y="838986"/>
            <a:ext cx="2479250" cy="56560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45461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0050" y="628650"/>
            <a:ext cx="11310937" cy="567778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3438384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42974" y="192432"/>
            <a:ext cx="10410825" cy="641791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文字方塊 5"/>
          <p:cNvSpPr txBox="1"/>
          <p:nvPr/>
        </p:nvSpPr>
        <p:spPr>
          <a:xfrm>
            <a:off x="6148386" y="4425041"/>
            <a:ext cx="2356701" cy="92333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按此按鈕後 教師會收到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mail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通知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才能開始評鑑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認證的作業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圓角矩形 6"/>
          <p:cNvSpPr/>
          <p:nvPr/>
        </p:nvSpPr>
        <p:spPr>
          <a:xfrm>
            <a:off x="6148386" y="5561814"/>
            <a:ext cx="1902105" cy="480767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49775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47750" y="866774"/>
            <a:ext cx="10515600" cy="42195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4000" dirty="0" smtClean="0"/>
              <a:t>認證配對：</a:t>
            </a:r>
            <a:endParaRPr lang="en-US" altLang="zh-TW" sz="4000" dirty="0" smtClean="0"/>
          </a:p>
          <a:p>
            <a:pPr marL="0" indent="0">
              <a:buNone/>
            </a:pPr>
            <a:endParaRPr lang="en-US" altLang="zh-TW" sz="4000" dirty="0" smtClean="0"/>
          </a:p>
          <a:p>
            <a:pPr marL="514350" indent="-514350">
              <a:buAutoNum type="arabicPeriod"/>
            </a:pPr>
            <a:r>
              <a:rPr lang="zh-TW" altLang="en-US" sz="4000" dirty="0" smtClean="0"/>
              <a:t>教師期望名單配對</a:t>
            </a:r>
            <a:endParaRPr lang="en-US" altLang="zh-TW" sz="4000" dirty="0" smtClean="0"/>
          </a:p>
          <a:p>
            <a:pPr marL="514350" indent="-514350">
              <a:buAutoNum type="arabicPeriod"/>
            </a:pPr>
            <a:endParaRPr lang="en-US" altLang="zh-TW" sz="4000" dirty="0" smtClean="0"/>
          </a:p>
          <a:p>
            <a:pPr marL="514350" indent="-514350">
              <a:buAutoNum type="arabicPeriod"/>
            </a:pPr>
            <a:r>
              <a:rPr lang="zh-TW" altLang="en-US" sz="4000" u="sng" dirty="0" smtClean="0">
                <a:solidFill>
                  <a:schemeClr val="accent1">
                    <a:lumMod val="75000"/>
                  </a:schemeClr>
                </a:solidFill>
              </a:rPr>
              <a:t>手動配</a:t>
            </a:r>
            <a:r>
              <a:rPr lang="zh-TW" altLang="en-US" sz="4000" u="sng" dirty="0">
                <a:solidFill>
                  <a:schemeClr val="accent1">
                    <a:lumMod val="75000"/>
                  </a:schemeClr>
                </a:solidFill>
              </a:rPr>
              <a:t>對</a:t>
            </a:r>
          </a:p>
        </p:txBody>
      </p:sp>
    </p:spTree>
    <p:extLst>
      <p:ext uri="{BB962C8B-B14F-4D97-AF65-F5344CB8AC3E}">
        <p14:creationId xmlns:p14="http://schemas.microsoft.com/office/powerpoint/2010/main" xmlns="" val="1173134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/>
          <p:cNvGrpSpPr/>
          <p:nvPr/>
        </p:nvGrpSpPr>
        <p:grpSpPr>
          <a:xfrm>
            <a:off x="942974" y="192432"/>
            <a:ext cx="10410825" cy="6417918"/>
            <a:chOff x="942974" y="192432"/>
            <a:chExt cx="10410825" cy="6417918"/>
          </a:xfrm>
        </p:grpSpPr>
        <p:pic>
          <p:nvPicPr>
            <p:cNvPr id="2" name="圖片 1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42974" y="192432"/>
              <a:ext cx="10410825" cy="6417918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3" name="橢圓 2"/>
            <p:cNvSpPr/>
            <p:nvPr/>
          </p:nvSpPr>
          <p:spPr>
            <a:xfrm>
              <a:off x="5281611" y="2271958"/>
              <a:ext cx="515874" cy="590550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>
                <a:ea typeface="微軟正黑體" panose="020B0604030504040204" pitchFamily="34" charset="-120"/>
              </a:endParaRPr>
            </a:p>
          </p:txBody>
        </p:sp>
      </p:grpSp>
      <p:sp>
        <p:nvSpPr>
          <p:cNvPr id="6" name="文字方塊 5"/>
          <p:cNvSpPr txBox="1"/>
          <p:nvPr/>
        </p:nvSpPr>
        <p:spPr>
          <a:xfrm>
            <a:off x="5797485" y="2087292"/>
            <a:ext cx="1687397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ea typeface="微軟正黑體" panose="020B0604030504040204" pitchFamily="34" charset="-120"/>
              </a:rPr>
              <a:t>按此清除配對</a:t>
            </a:r>
            <a:endParaRPr lang="zh-TW" altLang="en-US" dirty="0"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81754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3399" y="557741"/>
            <a:ext cx="11020425" cy="541454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矩形 3"/>
          <p:cNvSpPr/>
          <p:nvPr/>
        </p:nvSpPr>
        <p:spPr>
          <a:xfrm>
            <a:off x="533399" y="980388"/>
            <a:ext cx="4755038" cy="41477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ea typeface="微軟正黑體" panose="020B0604030504040204" pitchFamily="34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4916078" y="769248"/>
            <a:ext cx="1687397" cy="3693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ea typeface="微軟正黑體" panose="020B0604030504040204" pitchFamily="34" charset="-120"/>
              </a:rPr>
              <a:t>勾選連動配</a:t>
            </a:r>
            <a:r>
              <a:rPr lang="zh-TW" altLang="en-US" dirty="0">
                <a:ea typeface="微軟正黑體" panose="020B0604030504040204" pitchFamily="34" charset="-120"/>
              </a:rPr>
              <a:t>對</a:t>
            </a:r>
          </a:p>
        </p:txBody>
      </p:sp>
    </p:spTree>
    <p:extLst>
      <p:ext uri="{BB962C8B-B14F-4D97-AF65-F5344CB8AC3E}">
        <p14:creationId xmlns:p14="http://schemas.microsoft.com/office/powerpoint/2010/main" xmlns="" val="87771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95437" y="195262"/>
            <a:ext cx="9001125" cy="6467475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2422689" y="2564091"/>
            <a:ext cx="678730" cy="31108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dirty="0">
              <a:ea typeface="微軟正黑體" panose="020B0604030504040204" pitchFamily="34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866507" y="3007151"/>
            <a:ext cx="1781666" cy="31108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dirty="0">
              <a:ea typeface="微軟正黑體" panose="020B0604030504040204" pitchFamily="34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866507" y="3400718"/>
            <a:ext cx="1781666" cy="31108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dirty="0">
              <a:ea typeface="微軟正黑體" panose="020B0604030504040204" pitchFamily="34" charset="-120"/>
            </a:endParaRPr>
          </a:p>
        </p:txBody>
      </p:sp>
      <p:sp>
        <p:nvSpPr>
          <p:cNvPr id="10" name="橢圓 9"/>
          <p:cNvSpPr/>
          <p:nvPr/>
        </p:nvSpPr>
        <p:spPr>
          <a:xfrm>
            <a:off x="2975419" y="2372103"/>
            <a:ext cx="252000" cy="2520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微軟正黑體" panose="020B0604030504040204" pitchFamily="34" charset="-120"/>
              </a:rPr>
              <a:t>1</a:t>
            </a:r>
            <a:endParaRPr lang="zh-TW" altLang="en-US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ea typeface="微軟正黑體" panose="020B0604030504040204" pitchFamily="34" charset="-120"/>
            </a:endParaRPr>
          </a:p>
        </p:txBody>
      </p:sp>
      <p:sp>
        <p:nvSpPr>
          <p:cNvPr id="11" name="橢圓 10"/>
          <p:cNvSpPr/>
          <p:nvPr/>
        </p:nvSpPr>
        <p:spPr>
          <a:xfrm>
            <a:off x="3522173" y="2825769"/>
            <a:ext cx="252000" cy="2520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微軟正黑體" panose="020B0604030504040204" pitchFamily="34" charset="-120"/>
              </a:rPr>
              <a:t>2</a:t>
            </a:r>
            <a:endParaRPr lang="zh-TW" altLang="en-US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ea typeface="微軟正黑體" panose="020B0604030504040204" pitchFamily="34" charset="-120"/>
            </a:endParaRPr>
          </a:p>
        </p:txBody>
      </p:sp>
      <p:sp>
        <p:nvSpPr>
          <p:cNvPr id="12" name="橢圓 11"/>
          <p:cNvSpPr/>
          <p:nvPr/>
        </p:nvSpPr>
        <p:spPr>
          <a:xfrm>
            <a:off x="3553441" y="3308809"/>
            <a:ext cx="252000" cy="2520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微軟正黑體" panose="020B0604030504040204" pitchFamily="34" charset="-120"/>
              </a:rPr>
              <a:t>3</a:t>
            </a:r>
            <a:endParaRPr lang="zh-TW" altLang="en-US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ea typeface="微軟正黑體" panose="020B0604030504040204" pitchFamily="34" charset="-120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1866507" y="3794285"/>
            <a:ext cx="461914" cy="28714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dirty="0">
              <a:ea typeface="微軟正黑體" panose="020B0604030504040204" pitchFamily="34" charset="-120"/>
            </a:endParaRPr>
          </a:p>
        </p:txBody>
      </p:sp>
      <p:sp>
        <p:nvSpPr>
          <p:cNvPr id="13" name="橢圓 12"/>
          <p:cNvSpPr/>
          <p:nvPr/>
        </p:nvSpPr>
        <p:spPr>
          <a:xfrm>
            <a:off x="2155287" y="3724847"/>
            <a:ext cx="252000" cy="2520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微軟正黑體" panose="020B0604030504040204" pitchFamily="34" charset="-120"/>
              </a:rPr>
              <a:t>4</a:t>
            </a:r>
            <a:endParaRPr lang="zh-TW" altLang="en-US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84631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9613" y="1277525"/>
            <a:ext cx="11230912" cy="427962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2630410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8199" y="554566"/>
            <a:ext cx="10257485" cy="549380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534225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教師端</a:t>
            </a:r>
            <a:r>
              <a:rPr lang="en-US" altLang="zh-TW" dirty="0" smtClean="0"/>
              <a:t>-</a:t>
            </a:r>
            <a:r>
              <a:rPr lang="zh-TW" altLang="en-US" dirty="0"/>
              <a:t>初階</a:t>
            </a:r>
            <a:r>
              <a:rPr lang="zh-TW" altLang="en-US" dirty="0" smtClean="0"/>
              <a:t>認證</a:t>
            </a:r>
            <a:endParaRPr lang="zh-TW" altLang="en-US" dirty="0"/>
          </a:p>
        </p:txBody>
      </p:sp>
      <p:sp>
        <p:nvSpPr>
          <p:cNvPr id="5" name="文字版面配置區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(</a:t>
            </a:r>
            <a:r>
              <a:rPr lang="zh-TW" altLang="en-US" dirty="0" smtClean="0"/>
              <a:t>假設教師</a:t>
            </a:r>
            <a:r>
              <a:rPr lang="en-US" altLang="zh-TW" dirty="0" smtClean="0"/>
              <a:t>01</a:t>
            </a:r>
            <a:r>
              <a:rPr lang="zh-TW" altLang="en-US" dirty="0" smtClean="0"/>
              <a:t>和教師</a:t>
            </a:r>
            <a:r>
              <a:rPr lang="en-US" altLang="zh-TW" dirty="0" smtClean="0"/>
              <a:t>02</a:t>
            </a:r>
            <a:r>
              <a:rPr lang="zh-TW" altLang="en-US" dirty="0" smtClean="0"/>
              <a:t>配對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3419909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群組 4"/>
          <p:cNvGrpSpPr/>
          <p:nvPr/>
        </p:nvGrpSpPr>
        <p:grpSpPr>
          <a:xfrm>
            <a:off x="641023" y="1583703"/>
            <a:ext cx="10003313" cy="3532302"/>
            <a:chOff x="1652588" y="1190626"/>
            <a:chExt cx="8529638" cy="3724274"/>
          </a:xfrm>
        </p:grpSpPr>
        <p:pic>
          <p:nvPicPr>
            <p:cNvPr id="6" name="圖片 5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52588" y="1190626"/>
              <a:ext cx="8529638" cy="3724274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7" name="圓角矩形 6"/>
            <p:cNvSpPr/>
            <p:nvPr/>
          </p:nvSpPr>
          <p:spPr>
            <a:xfrm>
              <a:off x="5470666" y="2790826"/>
              <a:ext cx="1350394" cy="1610138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899759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33475" y="262379"/>
            <a:ext cx="10244137" cy="625272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圓角矩形圖說文字 3"/>
          <p:cNvSpPr/>
          <p:nvPr/>
        </p:nvSpPr>
        <p:spPr>
          <a:xfrm>
            <a:off x="3478867" y="2380071"/>
            <a:ext cx="2611225" cy="1008668"/>
          </a:xfrm>
          <a:prstGeom prst="wedgeRoundRectCallout">
            <a:avLst>
              <a:gd name="adj1" fmla="val -76790"/>
              <a:gd name="adj2" fmla="val 143808"/>
              <a:gd name="adj3" fmla="val 16667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教師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01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填寫自評表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地圖上出現藍色的部分 就是需要填寫的地方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2" name="群組 11"/>
          <p:cNvGrpSpPr/>
          <p:nvPr/>
        </p:nvGrpSpPr>
        <p:grpSpPr>
          <a:xfrm>
            <a:off x="241809" y="888323"/>
            <a:ext cx="1036319" cy="2955544"/>
            <a:chOff x="292609" y="1438656"/>
            <a:chExt cx="1036319" cy="2955544"/>
          </a:xfrm>
        </p:grpSpPr>
        <p:sp>
          <p:nvSpPr>
            <p:cNvPr id="5" name="向右箭號圖說文字 4"/>
            <p:cNvSpPr/>
            <p:nvPr/>
          </p:nvSpPr>
          <p:spPr>
            <a:xfrm>
              <a:off x="292609" y="1438656"/>
              <a:ext cx="1036319" cy="2955544"/>
            </a:xfrm>
            <a:prstGeom prst="rightArrowCallout">
              <a:avLst/>
            </a:prstGeom>
            <a:noFill/>
            <a:ln w="28575">
              <a:solidFill>
                <a:srgbClr val="CC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>
                <a:ea typeface="微軟正黑體" panose="020B0604030504040204" pitchFamily="34" charset="-120"/>
              </a:endParaRPr>
            </a:p>
          </p:txBody>
        </p:sp>
        <p:sp>
          <p:nvSpPr>
            <p:cNvPr id="6" name="文字方塊 5"/>
            <p:cNvSpPr txBox="1"/>
            <p:nvPr/>
          </p:nvSpPr>
          <p:spPr>
            <a:xfrm>
              <a:off x="364035" y="1560576"/>
              <a:ext cx="492443" cy="2732024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zh-TW" altLang="en-US" sz="20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教師</a:t>
              </a:r>
              <a:r>
                <a:rPr lang="en-US" altLang="zh-TW" sz="20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01</a:t>
              </a:r>
              <a:r>
                <a:rPr lang="zh-TW" altLang="en-US" sz="20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的初階認證流程</a:t>
              </a:r>
              <a:endPara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1" name="群組 10"/>
          <p:cNvGrpSpPr/>
          <p:nvPr/>
        </p:nvGrpSpPr>
        <p:grpSpPr>
          <a:xfrm>
            <a:off x="8105389" y="3084323"/>
            <a:ext cx="962798" cy="3272028"/>
            <a:chOff x="9351632" y="2877948"/>
            <a:chExt cx="962798" cy="3272028"/>
          </a:xfrm>
        </p:grpSpPr>
        <p:sp>
          <p:nvSpPr>
            <p:cNvPr id="8" name="向左箭號圖說文字 7"/>
            <p:cNvSpPr/>
            <p:nvPr/>
          </p:nvSpPr>
          <p:spPr>
            <a:xfrm>
              <a:off x="9351632" y="2877948"/>
              <a:ext cx="962798" cy="3272025"/>
            </a:xfrm>
            <a:prstGeom prst="leftArrowCallout">
              <a:avLst/>
            </a:prstGeom>
            <a:noFill/>
            <a:ln w="28575">
              <a:solidFill>
                <a:srgbClr val="CC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>
                <a:ea typeface="微軟正黑體" panose="020B0604030504040204" pitchFamily="34" charset="-120"/>
              </a:endParaRPr>
            </a:p>
          </p:txBody>
        </p:sp>
        <p:sp>
          <p:nvSpPr>
            <p:cNvPr id="10" name="文字方塊 9"/>
            <p:cNvSpPr txBox="1"/>
            <p:nvPr/>
          </p:nvSpPr>
          <p:spPr>
            <a:xfrm>
              <a:off x="9750920" y="3036698"/>
              <a:ext cx="553998" cy="3113278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zh-TW" altLang="en-US" sz="24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教師</a:t>
              </a:r>
              <a:r>
                <a:rPr lang="en-US" altLang="zh-TW" sz="24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01</a:t>
              </a:r>
              <a:r>
                <a:rPr lang="zh-TW" altLang="en-US" sz="24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的評鑑流程</a:t>
              </a:r>
              <a:endPara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743384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43075" y="803996"/>
            <a:ext cx="7981950" cy="486337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2591726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91773" y="542925"/>
            <a:ext cx="7690351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15331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71650" y="611233"/>
            <a:ext cx="7581900" cy="557049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2156530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00025" y="857249"/>
            <a:ext cx="7563049" cy="527685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2456542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09675" y="157162"/>
            <a:ext cx="9772650" cy="654367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圓角矩形圖說文字 3"/>
          <p:cNvSpPr/>
          <p:nvPr/>
        </p:nvSpPr>
        <p:spPr>
          <a:xfrm>
            <a:off x="3867657" y="157162"/>
            <a:ext cx="2080685" cy="985140"/>
          </a:xfrm>
          <a:prstGeom prst="wedgeRoundRectCallout">
            <a:avLst>
              <a:gd name="adj1" fmla="val -76790"/>
              <a:gd name="adj2" fmla="val 143808"/>
              <a:gd name="adj3" fmla="val 16667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教師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02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審查教師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01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自評表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2914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群組 6"/>
          <p:cNvGrpSpPr>
            <a:grpSpLocks noChangeAspect="1"/>
          </p:cNvGrpSpPr>
          <p:nvPr/>
        </p:nvGrpSpPr>
        <p:grpSpPr>
          <a:xfrm>
            <a:off x="829607" y="409574"/>
            <a:ext cx="10539053" cy="6066759"/>
            <a:chOff x="909618" y="561975"/>
            <a:chExt cx="8994001" cy="5636419"/>
          </a:xfrm>
        </p:grpSpPr>
        <p:pic>
          <p:nvPicPr>
            <p:cNvPr id="2" name="圖片 1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09618" y="561975"/>
              <a:ext cx="8994001" cy="563641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6" name="圓角矩形 5"/>
            <p:cNvSpPr/>
            <p:nvPr/>
          </p:nvSpPr>
          <p:spPr>
            <a:xfrm>
              <a:off x="1114425" y="5505450"/>
              <a:ext cx="1485900" cy="257175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81592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75105" y="1074421"/>
            <a:ext cx="7820406" cy="430334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1729511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77352" y="628649"/>
            <a:ext cx="7980998" cy="540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52483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79485" y="590550"/>
            <a:ext cx="7497866" cy="565785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1348799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/>
          <p:cNvGrpSpPr/>
          <p:nvPr/>
        </p:nvGrpSpPr>
        <p:grpSpPr>
          <a:xfrm>
            <a:off x="1776412" y="693019"/>
            <a:ext cx="7705725" cy="5517281"/>
            <a:chOff x="1776412" y="693019"/>
            <a:chExt cx="7705725" cy="4926729"/>
          </a:xfrm>
        </p:grpSpPr>
        <p:pic>
          <p:nvPicPr>
            <p:cNvPr id="2" name="圖片 1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76412" y="693019"/>
              <a:ext cx="7705725" cy="492672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3" name="橢圓 2"/>
            <p:cNvSpPr/>
            <p:nvPr/>
          </p:nvSpPr>
          <p:spPr>
            <a:xfrm>
              <a:off x="8601075" y="5301625"/>
              <a:ext cx="881062" cy="318123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871045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51003" y="695325"/>
            <a:ext cx="7559697" cy="577214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4236539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85825" y="180975"/>
            <a:ext cx="9696450" cy="646271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圓角矩形圖說文字 3"/>
          <p:cNvSpPr/>
          <p:nvPr/>
        </p:nvSpPr>
        <p:spPr>
          <a:xfrm>
            <a:off x="4003123" y="365760"/>
            <a:ext cx="2080685" cy="755904"/>
          </a:xfrm>
          <a:prstGeom prst="wedgeRoundRectCallout">
            <a:avLst>
              <a:gd name="adj1" fmla="val -76790"/>
              <a:gd name="adj2" fmla="val 143808"/>
              <a:gd name="adj3" fmla="val 16667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教師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02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填寫觀察前會談紀錄表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53049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04416" y="942974"/>
            <a:ext cx="7520560" cy="453390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895897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群組 4"/>
          <p:cNvGrpSpPr/>
          <p:nvPr/>
        </p:nvGrpSpPr>
        <p:grpSpPr>
          <a:xfrm>
            <a:off x="1704975" y="581025"/>
            <a:ext cx="7905749" cy="5572125"/>
            <a:chOff x="1785937" y="0"/>
            <a:chExt cx="7548563" cy="6924675"/>
          </a:xfrm>
        </p:grpSpPr>
        <p:pic>
          <p:nvPicPr>
            <p:cNvPr id="2" name="圖片 1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85937" y="0"/>
              <a:ext cx="7548563" cy="6858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</p:pic>
        <p:sp>
          <p:nvSpPr>
            <p:cNvPr id="3" name="橢圓 2"/>
            <p:cNvSpPr/>
            <p:nvPr/>
          </p:nvSpPr>
          <p:spPr>
            <a:xfrm>
              <a:off x="7953375" y="4286250"/>
              <a:ext cx="457200" cy="409575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>
                <a:ea typeface="微軟正黑體" panose="020B0604030504040204" pitchFamily="34" charset="-120"/>
              </a:endParaRPr>
            </a:p>
          </p:txBody>
        </p:sp>
        <p:sp>
          <p:nvSpPr>
            <p:cNvPr id="4" name="橢圓 3"/>
            <p:cNvSpPr/>
            <p:nvPr/>
          </p:nvSpPr>
          <p:spPr>
            <a:xfrm>
              <a:off x="5331618" y="6515100"/>
              <a:ext cx="457200" cy="409575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86880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09675" y="161925"/>
            <a:ext cx="9772650" cy="653415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圓角矩形圖說文字 3"/>
          <p:cNvSpPr/>
          <p:nvPr/>
        </p:nvSpPr>
        <p:spPr>
          <a:xfrm>
            <a:off x="5055657" y="451104"/>
            <a:ext cx="2080685" cy="716916"/>
          </a:xfrm>
          <a:prstGeom prst="wedgeRoundRectCallout">
            <a:avLst>
              <a:gd name="adj1" fmla="val -76790"/>
              <a:gd name="adj2" fmla="val 143808"/>
              <a:gd name="adj3" fmla="val 16667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教師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02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填寫教學觀察紀錄表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91749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24025" y="991863"/>
            <a:ext cx="7658100" cy="418021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2715816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6290" y="412750"/>
            <a:ext cx="10753725" cy="59436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3431054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33550" y="692268"/>
            <a:ext cx="7772399" cy="565138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2599572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40382" y="695324"/>
            <a:ext cx="7646518" cy="545782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2620904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90625" y="214312"/>
            <a:ext cx="9810750" cy="642937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圓角矩形圖說文字 3"/>
          <p:cNvSpPr/>
          <p:nvPr/>
        </p:nvSpPr>
        <p:spPr>
          <a:xfrm>
            <a:off x="5807539" y="451104"/>
            <a:ext cx="2080685" cy="792480"/>
          </a:xfrm>
          <a:prstGeom prst="wedgeRoundRectCallout">
            <a:avLst>
              <a:gd name="adj1" fmla="val -76790"/>
              <a:gd name="adj2" fmla="val 143808"/>
              <a:gd name="adj3" fmla="val 16667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教師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02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填寫觀察後回饋會談錄表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99392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19275" y="1200149"/>
            <a:ext cx="7572375" cy="445770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1168962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0700" y="819150"/>
            <a:ext cx="7572375" cy="46863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2295505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76337" y="228600"/>
            <a:ext cx="9839325" cy="64008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圓角矩形圖說文字 3"/>
          <p:cNvSpPr/>
          <p:nvPr/>
        </p:nvSpPr>
        <p:spPr>
          <a:xfrm>
            <a:off x="6368371" y="438912"/>
            <a:ext cx="2080685" cy="750444"/>
          </a:xfrm>
          <a:prstGeom prst="wedgeRoundRectCallout">
            <a:avLst>
              <a:gd name="adj1" fmla="val -76790"/>
              <a:gd name="adj2" fmla="val 143808"/>
              <a:gd name="adj3" fmla="val 16667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教師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02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填寫教學檔案評量紀錄表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94440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81100" y="1409701"/>
            <a:ext cx="10109772" cy="427672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1628431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09750" y="457200"/>
            <a:ext cx="7515225" cy="612933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2016321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71650" y="238125"/>
            <a:ext cx="7600950" cy="636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56990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95475" y="770732"/>
            <a:ext cx="7458075" cy="548719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2147071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6290" y="412750"/>
            <a:ext cx="10753725" cy="59436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圓角矩形圖說文字 5"/>
          <p:cNvSpPr/>
          <p:nvPr/>
        </p:nvSpPr>
        <p:spPr>
          <a:xfrm>
            <a:off x="1870547" y="2964081"/>
            <a:ext cx="1358591" cy="578806"/>
          </a:xfrm>
          <a:prstGeom prst="wedgeRoundRectCallout">
            <a:avLst>
              <a:gd name="adj1" fmla="val -28368"/>
              <a:gd name="adj2" fmla="val 125784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設定評鑑的規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準</a:t>
            </a:r>
          </a:p>
        </p:txBody>
      </p:sp>
    </p:spTree>
    <p:extLst>
      <p:ext uri="{BB962C8B-B14F-4D97-AF65-F5344CB8AC3E}">
        <p14:creationId xmlns:p14="http://schemas.microsoft.com/office/powerpoint/2010/main" xmlns="" val="4206137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24025" y="590550"/>
            <a:ext cx="8743950" cy="56769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圓角矩形圖說文字 4"/>
          <p:cNvSpPr/>
          <p:nvPr/>
        </p:nvSpPr>
        <p:spPr>
          <a:xfrm>
            <a:off x="6880435" y="501650"/>
            <a:ext cx="1532045" cy="753936"/>
          </a:xfrm>
          <a:prstGeom prst="wedgeRoundRectCallout">
            <a:avLst>
              <a:gd name="adj1" fmla="val -76790"/>
              <a:gd name="adj2" fmla="val 143808"/>
              <a:gd name="adj3" fmla="val 16667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教師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02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填寫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綜合報告表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208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71650" y="1343025"/>
            <a:ext cx="7591425" cy="368617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3697164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24026" y="1028699"/>
            <a:ext cx="8762998" cy="477199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3513242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62125" y="785577"/>
            <a:ext cx="7534275" cy="525327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308450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44301" y="838200"/>
            <a:ext cx="7628300" cy="509111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2094468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00224" y="740719"/>
            <a:ext cx="7562851" cy="509334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4034788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66887" y="581025"/>
            <a:ext cx="8658225" cy="569595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圓角矩形圖說文字 4"/>
          <p:cNvSpPr/>
          <p:nvPr/>
        </p:nvSpPr>
        <p:spPr>
          <a:xfrm>
            <a:off x="7570257" y="2721864"/>
            <a:ext cx="2080685" cy="707136"/>
          </a:xfrm>
          <a:prstGeom prst="wedgeRoundRectCallout">
            <a:avLst>
              <a:gd name="adj1" fmla="val -76790"/>
              <a:gd name="adj2" fmla="val 143808"/>
              <a:gd name="adj3" fmla="val 16667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教師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01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填寫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專業成長計畫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31331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19275" y="1001364"/>
            <a:ext cx="7458075" cy="459933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989249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43075" y="753022"/>
            <a:ext cx="7553325" cy="512390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1256991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35990" y="695324"/>
            <a:ext cx="7669935" cy="522922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橢圓 3"/>
          <p:cNvSpPr/>
          <p:nvPr/>
        </p:nvSpPr>
        <p:spPr>
          <a:xfrm>
            <a:off x="7936992" y="5120640"/>
            <a:ext cx="1368933" cy="65836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8797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6290" y="412750"/>
            <a:ext cx="10753725" cy="59436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圓角矩形圖說文字 5"/>
          <p:cNvSpPr/>
          <p:nvPr/>
        </p:nvSpPr>
        <p:spPr>
          <a:xfrm>
            <a:off x="3848585" y="3851401"/>
            <a:ext cx="2787605" cy="1517715"/>
          </a:xfrm>
          <a:prstGeom prst="wedgeRoundRectCallout">
            <a:avLst>
              <a:gd name="adj1" fmla="val -50058"/>
              <a:gd name="adj2" fmla="val -92598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 typeface="+mj-lt"/>
              <a:buAutoNum type="arabicPeriod"/>
            </a:pP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設定評鑑的期程</a:t>
            </a:r>
            <a:endPara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buFont typeface="+mj-lt"/>
              <a:buAutoNum type="arabicPeriod"/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確認初階認證的期程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buFont typeface="+mj-lt"/>
              <a:buAutoNum type="arabicPeriod"/>
            </a:pP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確認進階認證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的期程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buFont typeface="+mj-lt"/>
              <a:buAutoNum type="arabicPeriod"/>
            </a:pP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確認教輔認證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的期程</a:t>
            </a:r>
          </a:p>
          <a:p>
            <a:pPr marL="342900" indent="-342900">
              <a:buFont typeface="+mj-lt"/>
              <a:buAutoNum type="arabicPeriod"/>
            </a:pP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查看評鑑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認證層面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49250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90625" y="180975"/>
            <a:ext cx="9810750" cy="649605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圓角矩形圖說文字 3"/>
          <p:cNvSpPr/>
          <p:nvPr/>
        </p:nvSpPr>
        <p:spPr>
          <a:xfrm>
            <a:off x="8477587" y="365760"/>
            <a:ext cx="2249680" cy="926592"/>
          </a:xfrm>
          <a:prstGeom prst="wedgeRoundRectCallout">
            <a:avLst>
              <a:gd name="adj1" fmla="val -76790"/>
              <a:gd name="adj2" fmla="val 143808"/>
              <a:gd name="adj3" fmla="val 16667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教師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02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審查教師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01</a:t>
            </a:r>
          </a:p>
          <a:p>
            <a:pPr algn="ctr"/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專業成長計畫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241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19276" y="1066800"/>
            <a:ext cx="7505700" cy="47244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2146479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00224" y="1557337"/>
            <a:ext cx="7467601" cy="395287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1024548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85563" y="904875"/>
            <a:ext cx="7567988" cy="476726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橢圓 3"/>
          <p:cNvSpPr/>
          <p:nvPr/>
        </p:nvSpPr>
        <p:spPr>
          <a:xfrm>
            <a:off x="8610600" y="5205984"/>
            <a:ext cx="742951" cy="58521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91014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3000" y="1123950"/>
            <a:ext cx="9906000" cy="551021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文字方塊 3"/>
          <p:cNvSpPr txBox="1"/>
          <p:nvPr/>
        </p:nvSpPr>
        <p:spPr>
          <a:xfrm>
            <a:off x="1066800" y="333375"/>
            <a:ext cx="96964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當教師</a:t>
            </a:r>
            <a:r>
              <a:rPr lang="en-US" altLang="zh-TW" sz="20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01</a:t>
            </a:r>
            <a:r>
              <a:rPr lang="zh-TW" altLang="en-US" sz="20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和教師</a:t>
            </a:r>
            <a:r>
              <a:rPr lang="en-US" altLang="zh-TW" sz="20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02</a:t>
            </a:r>
            <a:r>
              <a:rPr lang="zh-TW" altLang="en-US" sz="20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各自完成其初階認證後，會出現如下圖「完成」字樣。</a:t>
            </a:r>
            <a:endParaRPr lang="zh-TW" altLang="en-US" sz="20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圓角矩形 4"/>
          <p:cNvSpPr/>
          <p:nvPr/>
        </p:nvSpPr>
        <p:spPr>
          <a:xfrm>
            <a:off x="853440" y="109728"/>
            <a:ext cx="8827008" cy="829056"/>
          </a:xfrm>
          <a:prstGeom prst="roundRect">
            <a:avLst/>
          </a:prstGeom>
          <a:noFill/>
          <a:ln>
            <a:solidFill>
              <a:srgbClr val="CC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35228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送出認證申請</a:t>
            </a:r>
            <a:r>
              <a:rPr lang="en-US" altLang="zh-TW" dirty="0" smtClean="0"/>
              <a:t>/</a:t>
            </a:r>
            <a:r>
              <a:rPr lang="zh-TW" altLang="en-US" dirty="0" smtClean="0"/>
              <a:t>查詢</a:t>
            </a:r>
            <a:endParaRPr lang="zh-TW" altLang="en-US" dirty="0"/>
          </a:p>
        </p:txBody>
      </p:sp>
      <p:sp>
        <p:nvSpPr>
          <p:cNvPr id="6" name="文字版面配置區 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latin typeface="微軟正黑體" panose="020B0604030504040204" pitchFamily="34" charset="-120"/>
              </a:rPr>
              <a:t>初</a:t>
            </a:r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階認證資料</a:t>
            </a:r>
            <a:r>
              <a:rPr lang="en-US" altLang="zh-TW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狀態查詢</a:t>
            </a: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84203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95375" y="1828800"/>
            <a:ext cx="10001250" cy="32004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圓角矩形 5"/>
          <p:cNvSpPr/>
          <p:nvPr/>
        </p:nvSpPr>
        <p:spPr>
          <a:xfrm>
            <a:off x="8295588" y="3007151"/>
            <a:ext cx="1932494" cy="1593129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3140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85850" y="1485900"/>
            <a:ext cx="10020300" cy="38862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2455452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04975" y="142875"/>
            <a:ext cx="8753475" cy="636746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2182970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81175" y="304800"/>
            <a:ext cx="8658226" cy="638175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286787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4352</TotalTime>
  <Words>1065</Words>
  <Application>Microsoft Office PowerPoint</Application>
  <PresentationFormat>自訂</PresentationFormat>
  <Paragraphs>204</Paragraphs>
  <Slides>224</Slides>
  <Notes>4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224</vt:i4>
      </vt:variant>
    </vt:vector>
  </HeadingPairs>
  <TitlesOfParts>
    <vt:vector size="225" baseType="lpstr">
      <vt:lpstr>Office 佈景主題</vt:lpstr>
      <vt:lpstr>課程內容</vt:lpstr>
      <vt:lpstr>投影片 2</vt:lpstr>
      <vt:lpstr>期程</vt:lpstr>
      <vt:lpstr>期程</vt:lpstr>
      <vt:lpstr>投影片 5</vt:lpstr>
      <vt:lpstr>投影片 6</vt:lpstr>
      <vt:lpstr>投影片 7</vt:lpstr>
      <vt:lpstr>投影片 8</vt:lpstr>
      <vt:lpstr>投影片 9</vt:lpstr>
      <vt:lpstr>投影片 10</vt:lpstr>
      <vt:lpstr>投影片 11</vt:lpstr>
      <vt:lpstr>投影片 12</vt:lpstr>
      <vt:lpstr>學校端- 評鑑規準設定</vt:lpstr>
      <vt:lpstr>投影片 14</vt:lpstr>
      <vt:lpstr>投影片 15</vt:lpstr>
      <vt:lpstr>投影片 16</vt:lpstr>
      <vt:lpstr>投影片 17</vt:lpstr>
      <vt:lpstr>投影片 18</vt:lpstr>
      <vt:lpstr>評鑑規準設定</vt:lpstr>
      <vt:lpstr>投影片 20</vt:lpstr>
      <vt:lpstr>投影片 21</vt:lpstr>
      <vt:lpstr>學校端-評鑑/認證期程設定</vt:lpstr>
      <vt:lpstr>投影片 23</vt:lpstr>
      <vt:lpstr>投影片 24</vt:lpstr>
      <vt:lpstr>投影片 25</vt:lpstr>
      <vt:lpstr>投影片 26</vt:lpstr>
      <vt:lpstr>教師端- 期望名單設定</vt:lpstr>
      <vt:lpstr>投影片 28</vt:lpstr>
      <vt:lpstr>投影片 29</vt:lpstr>
      <vt:lpstr>投影片 30</vt:lpstr>
      <vt:lpstr>投影片 31</vt:lpstr>
      <vt:lpstr>投影片 32</vt:lpstr>
      <vt:lpstr>投影片 33</vt:lpstr>
      <vt:lpstr>投影片 34</vt:lpstr>
      <vt:lpstr>投影片 35</vt:lpstr>
      <vt:lpstr>投影片 36</vt:lpstr>
      <vt:lpstr>投影片 37</vt:lpstr>
      <vt:lpstr>投影片 38</vt:lpstr>
      <vt:lpstr>學校端-評鑑/認證配對</vt:lpstr>
      <vt:lpstr>投影片 40</vt:lpstr>
      <vt:lpstr>投影片 41</vt:lpstr>
      <vt:lpstr>投影片 42</vt:lpstr>
      <vt:lpstr>投影片 43</vt:lpstr>
      <vt:lpstr>投影片 44</vt:lpstr>
      <vt:lpstr>投影片 45</vt:lpstr>
      <vt:lpstr>投影片 46</vt:lpstr>
      <vt:lpstr>投影片 47</vt:lpstr>
      <vt:lpstr>投影片 48</vt:lpstr>
      <vt:lpstr>投影片 49</vt:lpstr>
      <vt:lpstr>投影片 50</vt:lpstr>
      <vt:lpstr>投影片 51</vt:lpstr>
      <vt:lpstr>教師端-初階認證</vt:lpstr>
      <vt:lpstr>投影片 53</vt:lpstr>
      <vt:lpstr>投影片 54</vt:lpstr>
      <vt:lpstr>投影片 55</vt:lpstr>
      <vt:lpstr>投影片 56</vt:lpstr>
      <vt:lpstr>投影片 57</vt:lpstr>
      <vt:lpstr>投影片 58</vt:lpstr>
      <vt:lpstr>投影片 59</vt:lpstr>
      <vt:lpstr>投影片 60</vt:lpstr>
      <vt:lpstr>投影片 61</vt:lpstr>
      <vt:lpstr>投影片 62</vt:lpstr>
      <vt:lpstr>投影片 63</vt:lpstr>
      <vt:lpstr>投影片 64</vt:lpstr>
      <vt:lpstr>投影片 65</vt:lpstr>
      <vt:lpstr>投影片 66</vt:lpstr>
      <vt:lpstr>投影片 67</vt:lpstr>
      <vt:lpstr>投影片 68</vt:lpstr>
      <vt:lpstr>投影片 69</vt:lpstr>
      <vt:lpstr>投影片 70</vt:lpstr>
      <vt:lpstr>投影片 71</vt:lpstr>
      <vt:lpstr>投影片 72</vt:lpstr>
      <vt:lpstr>投影片 73</vt:lpstr>
      <vt:lpstr>投影片 74</vt:lpstr>
      <vt:lpstr>投影片 75</vt:lpstr>
      <vt:lpstr>投影片 76</vt:lpstr>
      <vt:lpstr>投影片 77</vt:lpstr>
      <vt:lpstr>投影片 78</vt:lpstr>
      <vt:lpstr>投影片 79</vt:lpstr>
      <vt:lpstr>投影片 80</vt:lpstr>
      <vt:lpstr>投影片 81</vt:lpstr>
      <vt:lpstr>投影片 82</vt:lpstr>
      <vt:lpstr>投影片 83</vt:lpstr>
      <vt:lpstr>投影片 84</vt:lpstr>
      <vt:lpstr>投影片 85</vt:lpstr>
      <vt:lpstr>投影片 86</vt:lpstr>
      <vt:lpstr>投影片 87</vt:lpstr>
      <vt:lpstr>投影片 88</vt:lpstr>
      <vt:lpstr>投影片 89</vt:lpstr>
      <vt:lpstr>投影片 90</vt:lpstr>
      <vt:lpstr>投影片 91</vt:lpstr>
      <vt:lpstr>投影片 92</vt:lpstr>
      <vt:lpstr>投影片 93</vt:lpstr>
      <vt:lpstr>投影片 94</vt:lpstr>
      <vt:lpstr>送出認證申請/查詢</vt:lpstr>
      <vt:lpstr>投影片 96</vt:lpstr>
      <vt:lpstr>投影片 97</vt:lpstr>
      <vt:lpstr>投影片 98</vt:lpstr>
      <vt:lpstr>投影片 99</vt:lpstr>
      <vt:lpstr>投影片 100</vt:lpstr>
      <vt:lpstr>投影片 101</vt:lpstr>
      <vt:lpstr>教師端-進階認證</vt:lpstr>
      <vt:lpstr>投影片 103</vt:lpstr>
      <vt:lpstr>投影片 104</vt:lpstr>
      <vt:lpstr>投影片 105</vt:lpstr>
      <vt:lpstr>投影片 106</vt:lpstr>
      <vt:lpstr>投影片 107</vt:lpstr>
      <vt:lpstr>投影片 108</vt:lpstr>
      <vt:lpstr>投影片 109</vt:lpstr>
      <vt:lpstr>投影片 110</vt:lpstr>
      <vt:lpstr>投影片 111</vt:lpstr>
      <vt:lpstr>投影片 112</vt:lpstr>
      <vt:lpstr>投影片 113</vt:lpstr>
      <vt:lpstr>投影片 114</vt:lpstr>
      <vt:lpstr>投影片 115</vt:lpstr>
      <vt:lpstr>投影片 116</vt:lpstr>
      <vt:lpstr>投影片 117</vt:lpstr>
      <vt:lpstr>投影片 118</vt:lpstr>
      <vt:lpstr>投影片 119</vt:lpstr>
      <vt:lpstr>投影片 120</vt:lpstr>
      <vt:lpstr>投影片 121</vt:lpstr>
      <vt:lpstr>投影片 122</vt:lpstr>
      <vt:lpstr>投影片 123</vt:lpstr>
      <vt:lpstr>投影片 124</vt:lpstr>
      <vt:lpstr>投影片 125</vt:lpstr>
      <vt:lpstr>投影片 126</vt:lpstr>
      <vt:lpstr>投影片 127</vt:lpstr>
      <vt:lpstr>投影片 128</vt:lpstr>
      <vt:lpstr>投影片 129</vt:lpstr>
      <vt:lpstr>投影片 130</vt:lpstr>
      <vt:lpstr>投影片 131</vt:lpstr>
      <vt:lpstr>投影片 132</vt:lpstr>
      <vt:lpstr>投影片 133</vt:lpstr>
      <vt:lpstr>投影片 134</vt:lpstr>
      <vt:lpstr>投影片 135</vt:lpstr>
      <vt:lpstr>投影片 136</vt:lpstr>
      <vt:lpstr>投影片 137</vt:lpstr>
      <vt:lpstr>投影片 138</vt:lpstr>
      <vt:lpstr>投影片 139</vt:lpstr>
      <vt:lpstr>投影片 140</vt:lpstr>
      <vt:lpstr>投影片 141</vt:lpstr>
      <vt:lpstr>投影片 142</vt:lpstr>
      <vt:lpstr>投影片 143</vt:lpstr>
      <vt:lpstr>投影片 144</vt:lpstr>
      <vt:lpstr>投影片 145</vt:lpstr>
      <vt:lpstr>投影片 146</vt:lpstr>
      <vt:lpstr>投影片 147</vt:lpstr>
      <vt:lpstr>送出認證申請/查詢</vt:lpstr>
      <vt:lpstr>投影片 149</vt:lpstr>
      <vt:lpstr>投影片 150</vt:lpstr>
      <vt:lpstr>投影片 151</vt:lpstr>
      <vt:lpstr>投影片 152</vt:lpstr>
      <vt:lpstr>投影片 153</vt:lpstr>
      <vt:lpstr>投影片 154</vt:lpstr>
      <vt:lpstr>教師端-教輔認證</vt:lpstr>
      <vt:lpstr>投影片 156</vt:lpstr>
      <vt:lpstr>投影片 157</vt:lpstr>
      <vt:lpstr>投影片 158</vt:lpstr>
      <vt:lpstr>投影片 159</vt:lpstr>
      <vt:lpstr>投影片 160</vt:lpstr>
      <vt:lpstr>投影片 161</vt:lpstr>
      <vt:lpstr>投影片 162</vt:lpstr>
      <vt:lpstr>投影片 163</vt:lpstr>
      <vt:lpstr>投影片 164</vt:lpstr>
      <vt:lpstr>投影片 165</vt:lpstr>
      <vt:lpstr>投影片 166</vt:lpstr>
      <vt:lpstr>投影片 167</vt:lpstr>
      <vt:lpstr>投影片 168</vt:lpstr>
      <vt:lpstr>投影片 169</vt:lpstr>
      <vt:lpstr>投影片 170</vt:lpstr>
      <vt:lpstr>投影片 171</vt:lpstr>
      <vt:lpstr>投影片 172</vt:lpstr>
      <vt:lpstr>投影片 173</vt:lpstr>
      <vt:lpstr>投影片 174</vt:lpstr>
      <vt:lpstr>投影片 175</vt:lpstr>
      <vt:lpstr>投影片 176</vt:lpstr>
      <vt:lpstr>投影片 177</vt:lpstr>
      <vt:lpstr>投影片 178</vt:lpstr>
      <vt:lpstr>投影片 179</vt:lpstr>
      <vt:lpstr>投影片 180</vt:lpstr>
      <vt:lpstr>投影片 181</vt:lpstr>
      <vt:lpstr>投影片 182</vt:lpstr>
      <vt:lpstr>投影片 183</vt:lpstr>
      <vt:lpstr>投影片 184</vt:lpstr>
      <vt:lpstr>投影片 185</vt:lpstr>
      <vt:lpstr>投影片 186</vt:lpstr>
      <vt:lpstr>投影片 187</vt:lpstr>
      <vt:lpstr>投影片 188</vt:lpstr>
      <vt:lpstr>投影片 189</vt:lpstr>
      <vt:lpstr>投影片 190</vt:lpstr>
      <vt:lpstr>投影片 191</vt:lpstr>
      <vt:lpstr>投影片 192</vt:lpstr>
      <vt:lpstr>投影片 193</vt:lpstr>
      <vt:lpstr>投影片 194</vt:lpstr>
      <vt:lpstr>投影片 195</vt:lpstr>
      <vt:lpstr>投影片 196</vt:lpstr>
      <vt:lpstr>送出認證申請/查詢</vt:lpstr>
      <vt:lpstr>投影片 198</vt:lpstr>
      <vt:lpstr>投影片 199</vt:lpstr>
      <vt:lpstr>投影片 200</vt:lpstr>
      <vt:lpstr>投影片 201</vt:lpstr>
      <vt:lpstr>投影片 202</vt:lpstr>
      <vt:lpstr>投影片 203</vt:lpstr>
      <vt:lpstr>學校端-實作審查/證書查詢</vt:lpstr>
      <vt:lpstr>投影片 205</vt:lpstr>
      <vt:lpstr>投影片 206</vt:lpstr>
      <vt:lpstr>投影片 207</vt:lpstr>
      <vt:lpstr>投影片 208</vt:lpstr>
      <vt:lpstr>投影片 209</vt:lpstr>
      <vt:lpstr>投影片 210</vt:lpstr>
      <vt:lpstr>投影片 211</vt:lpstr>
      <vt:lpstr>投影片 212</vt:lpstr>
      <vt:lpstr>投影片 213</vt:lpstr>
      <vt:lpstr>投影片 214</vt:lpstr>
      <vt:lpstr>投影片 215</vt:lpstr>
      <vt:lpstr>投影片 216</vt:lpstr>
      <vt:lpstr>投影片 217</vt:lpstr>
      <vt:lpstr>非正式評鑑</vt:lpstr>
      <vt:lpstr>投影片 219</vt:lpstr>
      <vt:lpstr>投影片 220</vt:lpstr>
      <vt:lpstr>投影片 221</vt:lpstr>
      <vt:lpstr>投影片 222</vt:lpstr>
      <vt:lpstr>投影片 223</vt:lpstr>
      <vt:lpstr>謝謝大家參與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123</dc:creator>
  <cp:lastModifiedBy>user</cp:lastModifiedBy>
  <cp:revision>139</cp:revision>
  <cp:lastPrinted>2016-12-15T01:57:43Z</cp:lastPrinted>
  <dcterms:created xsi:type="dcterms:W3CDTF">2016-12-14T00:58:08Z</dcterms:created>
  <dcterms:modified xsi:type="dcterms:W3CDTF">2016-12-28T06:07:52Z</dcterms:modified>
</cp:coreProperties>
</file>